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6" r:id="rId8"/>
    <p:sldId id="262" r:id="rId9"/>
    <p:sldId id="270" r:id="rId10"/>
    <p:sldId id="268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2CEB7-E29A-4B7B-B477-0B41E8C86138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59DA22-8AB3-43AD-BDE1-7B1805BFF26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Нарушение  ОДА - 80% 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1C04E8-6119-4093-8C8C-7B2B1C78FC49}" type="parTrans" cxnId="{1349B6CC-56E8-4555-AE3E-777AB5F0E2A9}">
      <dgm:prSet/>
      <dgm:spPr/>
      <dgm:t>
        <a:bodyPr/>
        <a:lstStyle/>
        <a:p>
          <a:endParaRPr lang="ru-RU"/>
        </a:p>
      </dgm:t>
    </dgm:pt>
    <dgm:pt modelId="{42DBE64F-5973-4D31-A39F-3D71DA34461C}" type="sibTrans" cxnId="{1349B6CC-56E8-4555-AE3E-777AB5F0E2A9}">
      <dgm:prSet/>
      <dgm:spPr/>
      <dgm:t>
        <a:bodyPr/>
        <a:lstStyle/>
        <a:p>
          <a:endParaRPr lang="ru-RU"/>
        </a:p>
      </dgm:t>
    </dgm:pt>
    <dgm:pt modelId="{9D5A05A5-E263-44C9-9564-6A736023BCA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Нарушение  зрения -30%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40F9D2B-BAC3-41E5-B5F8-B951FC94DA6D}" type="parTrans" cxnId="{ED8FFA3A-4176-444D-9C6B-900F61E7E440}">
      <dgm:prSet/>
      <dgm:spPr/>
      <dgm:t>
        <a:bodyPr/>
        <a:lstStyle/>
        <a:p>
          <a:endParaRPr lang="ru-RU"/>
        </a:p>
      </dgm:t>
    </dgm:pt>
    <dgm:pt modelId="{ECF02404-E184-414C-884F-FB59968B75A7}" type="sibTrans" cxnId="{ED8FFA3A-4176-444D-9C6B-900F61E7E440}">
      <dgm:prSet/>
      <dgm:spPr/>
      <dgm:t>
        <a:bodyPr/>
        <a:lstStyle/>
        <a:p>
          <a:endParaRPr lang="ru-RU"/>
        </a:p>
      </dgm:t>
    </dgm:pt>
    <dgm:pt modelId="{67E6FD80-398C-4D60-A37F-C94104A730DC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Гиперактивность -30%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7F9231-85E1-4B98-A2DA-9BEE24AC723A}" type="parTrans" cxnId="{D6160323-14FF-4721-B208-FAB75C317458}">
      <dgm:prSet/>
      <dgm:spPr/>
      <dgm:t>
        <a:bodyPr/>
        <a:lstStyle/>
        <a:p>
          <a:endParaRPr lang="ru-RU"/>
        </a:p>
      </dgm:t>
    </dgm:pt>
    <dgm:pt modelId="{B6918B8D-6A64-43D6-B3F9-597F4D036B44}" type="sibTrans" cxnId="{D6160323-14FF-4721-B208-FAB75C317458}">
      <dgm:prSet/>
      <dgm:spPr/>
      <dgm:t>
        <a:bodyPr/>
        <a:lstStyle/>
        <a:p>
          <a:endParaRPr lang="ru-RU"/>
        </a:p>
      </dgm:t>
    </dgm:pt>
    <dgm:pt modelId="{7C1045C6-C164-4409-BA58-CA150E2F7CD6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Ожирение – 12%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FD3A3F-4001-42F1-A936-DF4C4B9AFCD9}" type="parTrans" cxnId="{B63E0820-AFA5-412B-834B-3A1B4C2D981F}">
      <dgm:prSet/>
      <dgm:spPr/>
      <dgm:t>
        <a:bodyPr/>
        <a:lstStyle/>
        <a:p>
          <a:endParaRPr lang="ru-RU"/>
        </a:p>
      </dgm:t>
    </dgm:pt>
    <dgm:pt modelId="{536E648B-D11E-4A52-8C7A-4650FC29AA4C}" type="sibTrans" cxnId="{B63E0820-AFA5-412B-834B-3A1B4C2D981F}">
      <dgm:prSet/>
      <dgm:spPr/>
      <dgm:t>
        <a:bodyPr/>
        <a:lstStyle/>
        <a:p>
          <a:endParaRPr lang="ru-RU"/>
        </a:p>
      </dgm:t>
    </dgm:pt>
    <dgm:pt modelId="{BB3BD5AF-AF40-4E08-8AF0-A99D8DA8802E}">
      <dgm:prSet phldrT="[Текст]"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Соматическая ослабленность (ЧБД) 36%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FC5E8EC-58A5-4A9B-ACAA-EEA32B50F612}" type="parTrans" cxnId="{81CA901A-F191-4B2B-BD98-685AEF064DC0}">
      <dgm:prSet/>
      <dgm:spPr/>
      <dgm:t>
        <a:bodyPr/>
        <a:lstStyle/>
        <a:p>
          <a:endParaRPr lang="ru-RU"/>
        </a:p>
      </dgm:t>
    </dgm:pt>
    <dgm:pt modelId="{016CEA77-CED7-4EFB-BAD1-AAC8B5DC5F56}" type="sibTrans" cxnId="{81CA901A-F191-4B2B-BD98-685AEF064DC0}">
      <dgm:prSet/>
      <dgm:spPr/>
      <dgm:t>
        <a:bodyPr/>
        <a:lstStyle/>
        <a:p>
          <a:endParaRPr lang="ru-RU"/>
        </a:p>
      </dgm:t>
    </dgm:pt>
    <dgm:pt modelId="{907B0D5F-CE7E-4229-9E84-FBB40E585F34}" type="pres">
      <dgm:prSet presAssocID="{B552CEB7-E29A-4B7B-B477-0B41E8C861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9997A-C2A7-49D8-B82B-AA39FE2CD80C}" type="pres">
      <dgm:prSet presAssocID="{5B59DA22-8AB3-43AD-BDE1-7B1805BFF26D}" presName="parentLin" presStyleCnt="0"/>
      <dgm:spPr/>
      <dgm:t>
        <a:bodyPr/>
        <a:lstStyle/>
        <a:p>
          <a:endParaRPr lang="ru-RU"/>
        </a:p>
      </dgm:t>
    </dgm:pt>
    <dgm:pt modelId="{93D5C0AF-82D7-4A08-926E-CCDB68D716E7}" type="pres">
      <dgm:prSet presAssocID="{5B59DA22-8AB3-43AD-BDE1-7B1805BFF26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8DCA8CC-1603-4EBC-859C-CF8D0A173D24}" type="pres">
      <dgm:prSet presAssocID="{5B59DA22-8AB3-43AD-BDE1-7B1805BFF2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0FC2F-F412-4EA5-B1FD-46C0117C55BE}" type="pres">
      <dgm:prSet presAssocID="{5B59DA22-8AB3-43AD-BDE1-7B1805BFF26D}" presName="negativeSpace" presStyleCnt="0"/>
      <dgm:spPr/>
      <dgm:t>
        <a:bodyPr/>
        <a:lstStyle/>
        <a:p>
          <a:endParaRPr lang="ru-RU"/>
        </a:p>
      </dgm:t>
    </dgm:pt>
    <dgm:pt modelId="{F52E0307-37F7-49A8-8A25-85B9990D2370}" type="pres">
      <dgm:prSet presAssocID="{5B59DA22-8AB3-43AD-BDE1-7B1805BFF26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6B524-8D53-4AC3-A74A-9D208A4FE20E}" type="pres">
      <dgm:prSet presAssocID="{42DBE64F-5973-4D31-A39F-3D71DA34461C}" presName="spaceBetweenRectangles" presStyleCnt="0"/>
      <dgm:spPr/>
      <dgm:t>
        <a:bodyPr/>
        <a:lstStyle/>
        <a:p>
          <a:endParaRPr lang="ru-RU"/>
        </a:p>
      </dgm:t>
    </dgm:pt>
    <dgm:pt modelId="{346AF2D4-66AB-4DF4-911D-9582041D5F9D}" type="pres">
      <dgm:prSet presAssocID="{9D5A05A5-E263-44C9-9564-6A736023BCAB}" presName="parentLin" presStyleCnt="0"/>
      <dgm:spPr/>
      <dgm:t>
        <a:bodyPr/>
        <a:lstStyle/>
        <a:p>
          <a:endParaRPr lang="ru-RU"/>
        </a:p>
      </dgm:t>
    </dgm:pt>
    <dgm:pt modelId="{6A5A8B03-43AB-4163-8296-20BA77D92AAE}" type="pres">
      <dgm:prSet presAssocID="{9D5A05A5-E263-44C9-9564-6A736023BCA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4BF73E-DB1C-46D8-B07F-6801B961FAFA}" type="pres">
      <dgm:prSet presAssocID="{9D5A05A5-E263-44C9-9564-6A736023BCA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1CF78-5A71-402B-9ED7-FD25851ACC7D}" type="pres">
      <dgm:prSet presAssocID="{9D5A05A5-E263-44C9-9564-6A736023BCAB}" presName="negativeSpace" presStyleCnt="0"/>
      <dgm:spPr/>
      <dgm:t>
        <a:bodyPr/>
        <a:lstStyle/>
        <a:p>
          <a:endParaRPr lang="ru-RU"/>
        </a:p>
      </dgm:t>
    </dgm:pt>
    <dgm:pt modelId="{D1C202F1-555E-4E2F-A5A4-7CC118223623}" type="pres">
      <dgm:prSet presAssocID="{9D5A05A5-E263-44C9-9564-6A736023BCA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5FED-84E1-4CB9-8B6E-0F4340C82217}" type="pres">
      <dgm:prSet presAssocID="{ECF02404-E184-414C-884F-FB59968B75A7}" presName="spaceBetweenRectangles" presStyleCnt="0"/>
      <dgm:spPr/>
      <dgm:t>
        <a:bodyPr/>
        <a:lstStyle/>
        <a:p>
          <a:endParaRPr lang="ru-RU"/>
        </a:p>
      </dgm:t>
    </dgm:pt>
    <dgm:pt modelId="{67E3DEE1-6DDF-4E84-BAE0-D45745459F95}" type="pres">
      <dgm:prSet presAssocID="{67E6FD80-398C-4D60-A37F-C94104A730DC}" presName="parentLin" presStyleCnt="0"/>
      <dgm:spPr/>
      <dgm:t>
        <a:bodyPr/>
        <a:lstStyle/>
        <a:p>
          <a:endParaRPr lang="ru-RU"/>
        </a:p>
      </dgm:t>
    </dgm:pt>
    <dgm:pt modelId="{E4A981B5-C2C0-494C-85C0-D184C0A75073}" type="pres">
      <dgm:prSet presAssocID="{67E6FD80-398C-4D60-A37F-C94104A730D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8A9FCE9-7A54-4FD7-A8AD-11AFB39FAB2F}" type="pres">
      <dgm:prSet presAssocID="{67E6FD80-398C-4D60-A37F-C94104A730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7F84A-207D-4233-B4F4-19705F661691}" type="pres">
      <dgm:prSet presAssocID="{67E6FD80-398C-4D60-A37F-C94104A730DC}" presName="negativeSpace" presStyleCnt="0"/>
      <dgm:spPr/>
      <dgm:t>
        <a:bodyPr/>
        <a:lstStyle/>
        <a:p>
          <a:endParaRPr lang="ru-RU"/>
        </a:p>
      </dgm:t>
    </dgm:pt>
    <dgm:pt modelId="{117DA7F0-77FB-428A-AEE6-02A8D041E36B}" type="pres">
      <dgm:prSet presAssocID="{67E6FD80-398C-4D60-A37F-C94104A730D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4F641-5461-45F0-B983-7C71A0615A8A}" type="pres">
      <dgm:prSet presAssocID="{B6918B8D-6A64-43D6-B3F9-597F4D036B44}" presName="spaceBetweenRectangles" presStyleCnt="0"/>
      <dgm:spPr/>
      <dgm:t>
        <a:bodyPr/>
        <a:lstStyle/>
        <a:p>
          <a:endParaRPr lang="ru-RU"/>
        </a:p>
      </dgm:t>
    </dgm:pt>
    <dgm:pt modelId="{897CBF9C-EA7D-4914-ACB6-8DC7E39E09D6}" type="pres">
      <dgm:prSet presAssocID="{7C1045C6-C164-4409-BA58-CA150E2F7CD6}" presName="parentLin" presStyleCnt="0"/>
      <dgm:spPr/>
      <dgm:t>
        <a:bodyPr/>
        <a:lstStyle/>
        <a:p>
          <a:endParaRPr lang="ru-RU"/>
        </a:p>
      </dgm:t>
    </dgm:pt>
    <dgm:pt modelId="{970499CF-6E5A-4380-9A2B-E31601863FF2}" type="pres">
      <dgm:prSet presAssocID="{7C1045C6-C164-4409-BA58-CA150E2F7CD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A4FAA1E-E860-4D68-B2DF-E8CD0A63DFB4}" type="pres">
      <dgm:prSet presAssocID="{7C1045C6-C164-4409-BA58-CA150E2F7C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440D1-7C65-4647-B5CE-BD257638B64E}" type="pres">
      <dgm:prSet presAssocID="{7C1045C6-C164-4409-BA58-CA150E2F7CD6}" presName="negativeSpace" presStyleCnt="0"/>
      <dgm:spPr/>
      <dgm:t>
        <a:bodyPr/>
        <a:lstStyle/>
        <a:p>
          <a:endParaRPr lang="ru-RU"/>
        </a:p>
      </dgm:t>
    </dgm:pt>
    <dgm:pt modelId="{85F43985-006D-416D-872D-475C1042B2FA}" type="pres">
      <dgm:prSet presAssocID="{7C1045C6-C164-4409-BA58-CA150E2F7CD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CC851-F465-4D3F-AFEF-199E9238279F}" type="pres">
      <dgm:prSet presAssocID="{536E648B-D11E-4A52-8C7A-4650FC29AA4C}" presName="spaceBetweenRectangles" presStyleCnt="0"/>
      <dgm:spPr/>
      <dgm:t>
        <a:bodyPr/>
        <a:lstStyle/>
        <a:p>
          <a:endParaRPr lang="ru-RU"/>
        </a:p>
      </dgm:t>
    </dgm:pt>
    <dgm:pt modelId="{1D99C445-5698-4106-87BF-5AF3AA572091}" type="pres">
      <dgm:prSet presAssocID="{BB3BD5AF-AF40-4E08-8AF0-A99D8DA8802E}" presName="parentLin" presStyleCnt="0"/>
      <dgm:spPr/>
      <dgm:t>
        <a:bodyPr/>
        <a:lstStyle/>
        <a:p>
          <a:endParaRPr lang="ru-RU"/>
        </a:p>
      </dgm:t>
    </dgm:pt>
    <dgm:pt modelId="{9FB54F11-C3A5-4562-87BF-ED7DCC97D810}" type="pres">
      <dgm:prSet presAssocID="{BB3BD5AF-AF40-4E08-8AF0-A99D8DA8802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541987F-7397-4E6A-B350-40089A4C3E78}" type="pres">
      <dgm:prSet presAssocID="{BB3BD5AF-AF40-4E08-8AF0-A99D8DA8802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69B8D-20C2-454C-BEC9-0D09B3FBE096}" type="pres">
      <dgm:prSet presAssocID="{BB3BD5AF-AF40-4E08-8AF0-A99D8DA8802E}" presName="negativeSpace" presStyleCnt="0"/>
      <dgm:spPr/>
      <dgm:t>
        <a:bodyPr/>
        <a:lstStyle/>
        <a:p>
          <a:endParaRPr lang="ru-RU"/>
        </a:p>
      </dgm:t>
    </dgm:pt>
    <dgm:pt modelId="{E2B7885C-3F82-4A92-AFBC-599E10741614}" type="pres">
      <dgm:prSet presAssocID="{BB3BD5AF-AF40-4E08-8AF0-A99D8DA8802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EB76C-7FA0-4ED8-8A34-A65E0568D5C9}" type="presOf" srcId="{7C1045C6-C164-4409-BA58-CA150E2F7CD6}" destId="{970499CF-6E5A-4380-9A2B-E31601863FF2}" srcOrd="0" destOrd="0" presId="urn:microsoft.com/office/officeart/2005/8/layout/list1"/>
    <dgm:cxn modelId="{712BE485-62F5-45A9-8F90-450C9CE0F3D9}" type="presOf" srcId="{67E6FD80-398C-4D60-A37F-C94104A730DC}" destId="{C8A9FCE9-7A54-4FD7-A8AD-11AFB39FAB2F}" srcOrd="1" destOrd="0" presId="urn:microsoft.com/office/officeart/2005/8/layout/list1"/>
    <dgm:cxn modelId="{4E5A9581-3FEC-4DEE-A970-D628DC894BAE}" type="presOf" srcId="{9D5A05A5-E263-44C9-9564-6A736023BCAB}" destId="{7F4BF73E-DB1C-46D8-B07F-6801B961FAFA}" srcOrd="1" destOrd="0" presId="urn:microsoft.com/office/officeart/2005/8/layout/list1"/>
    <dgm:cxn modelId="{83CA6F8F-6289-48E5-BCC4-F498C5157F78}" type="presOf" srcId="{5B59DA22-8AB3-43AD-BDE1-7B1805BFF26D}" destId="{93D5C0AF-82D7-4A08-926E-CCDB68D716E7}" srcOrd="0" destOrd="0" presId="urn:microsoft.com/office/officeart/2005/8/layout/list1"/>
    <dgm:cxn modelId="{81CA901A-F191-4B2B-BD98-685AEF064DC0}" srcId="{B552CEB7-E29A-4B7B-B477-0B41E8C86138}" destId="{BB3BD5AF-AF40-4E08-8AF0-A99D8DA8802E}" srcOrd="4" destOrd="0" parTransId="{3FC5E8EC-58A5-4A9B-ACAA-EEA32B50F612}" sibTransId="{016CEA77-CED7-4EFB-BAD1-AAC8B5DC5F56}"/>
    <dgm:cxn modelId="{1349B6CC-56E8-4555-AE3E-777AB5F0E2A9}" srcId="{B552CEB7-E29A-4B7B-B477-0B41E8C86138}" destId="{5B59DA22-8AB3-43AD-BDE1-7B1805BFF26D}" srcOrd="0" destOrd="0" parTransId="{8D1C04E8-6119-4093-8C8C-7B2B1C78FC49}" sibTransId="{42DBE64F-5973-4D31-A39F-3D71DA34461C}"/>
    <dgm:cxn modelId="{B63E0820-AFA5-412B-834B-3A1B4C2D981F}" srcId="{B552CEB7-E29A-4B7B-B477-0B41E8C86138}" destId="{7C1045C6-C164-4409-BA58-CA150E2F7CD6}" srcOrd="3" destOrd="0" parTransId="{26FD3A3F-4001-42F1-A936-DF4C4B9AFCD9}" sibTransId="{536E648B-D11E-4A52-8C7A-4650FC29AA4C}"/>
    <dgm:cxn modelId="{FC2E9EA5-F853-4778-9923-263EF89E9E12}" type="presOf" srcId="{5B59DA22-8AB3-43AD-BDE1-7B1805BFF26D}" destId="{28DCA8CC-1603-4EBC-859C-CF8D0A173D24}" srcOrd="1" destOrd="0" presId="urn:microsoft.com/office/officeart/2005/8/layout/list1"/>
    <dgm:cxn modelId="{D6160323-14FF-4721-B208-FAB75C317458}" srcId="{B552CEB7-E29A-4B7B-B477-0B41E8C86138}" destId="{67E6FD80-398C-4D60-A37F-C94104A730DC}" srcOrd="2" destOrd="0" parTransId="{377F9231-85E1-4B98-A2DA-9BEE24AC723A}" sibTransId="{B6918B8D-6A64-43D6-B3F9-597F4D036B44}"/>
    <dgm:cxn modelId="{C97AE019-6142-4D45-8B49-090705A24146}" type="presOf" srcId="{9D5A05A5-E263-44C9-9564-6A736023BCAB}" destId="{6A5A8B03-43AB-4163-8296-20BA77D92AAE}" srcOrd="0" destOrd="0" presId="urn:microsoft.com/office/officeart/2005/8/layout/list1"/>
    <dgm:cxn modelId="{D9EBEB07-0940-4542-AB50-3A784C2F36A2}" type="presOf" srcId="{BB3BD5AF-AF40-4E08-8AF0-A99D8DA8802E}" destId="{9FB54F11-C3A5-4562-87BF-ED7DCC97D810}" srcOrd="0" destOrd="0" presId="urn:microsoft.com/office/officeart/2005/8/layout/list1"/>
    <dgm:cxn modelId="{E5997572-FF5F-4567-8587-B064CBF06C88}" type="presOf" srcId="{BB3BD5AF-AF40-4E08-8AF0-A99D8DA8802E}" destId="{0541987F-7397-4E6A-B350-40089A4C3E78}" srcOrd="1" destOrd="0" presId="urn:microsoft.com/office/officeart/2005/8/layout/list1"/>
    <dgm:cxn modelId="{ED8FFA3A-4176-444D-9C6B-900F61E7E440}" srcId="{B552CEB7-E29A-4B7B-B477-0B41E8C86138}" destId="{9D5A05A5-E263-44C9-9564-6A736023BCAB}" srcOrd="1" destOrd="0" parTransId="{640F9D2B-BAC3-41E5-B5F8-B951FC94DA6D}" sibTransId="{ECF02404-E184-414C-884F-FB59968B75A7}"/>
    <dgm:cxn modelId="{32AE441C-0618-43DB-A3BD-E25E5B30B3E7}" type="presOf" srcId="{7C1045C6-C164-4409-BA58-CA150E2F7CD6}" destId="{9A4FAA1E-E860-4D68-B2DF-E8CD0A63DFB4}" srcOrd="1" destOrd="0" presId="urn:microsoft.com/office/officeart/2005/8/layout/list1"/>
    <dgm:cxn modelId="{976DA12D-8B23-41AA-B641-3B21FEC1497C}" type="presOf" srcId="{B552CEB7-E29A-4B7B-B477-0B41E8C86138}" destId="{907B0D5F-CE7E-4229-9E84-FBB40E585F34}" srcOrd="0" destOrd="0" presId="urn:microsoft.com/office/officeart/2005/8/layout/list1"/>
    <dgm:cxn modelId="{274CBB7F-F1F9-4801-A402-3D72EA6B77B1}" type="presOf" srcId="{67E6FD80-398C-4D60-A37F-C94104A730DC}" destId="{E4A981B5-C2C0-494C-85C0-D184C0A75073}" srcOrd="0" destOrd="0" presId="urn:microsoft.com/office/officeart/2005/8/layout/list1"/>
    <dgm:cxn modelId="{219C1E68-CAFB-44E1-8FEA-91A2F5BEBE3B}" type="presParOf" srcId="{907B0D5F-CE7E-4229-9E84-FBB40E585F34}" destId="{29F9997A-C2A7-49D8-B82B-AA39FE2CD80C}" srcOrd="0" destOrd="0" presId="urn:microsoft.com/office/officeart/2005/8/layout/list1"/>
    <dgm:cxn modelId="{30B2216F-6E36-457D-B1A3-7B5A82FFF5D5}" type="presParOf" srcId="{29F9997A-C2A7-49D8-B82B-AA39FE2CD80C}" destId="{93D5C0AF-82D7-4A08-926E-CCDB68D716E7}" srcOrd="0" destOrd="0" presId="urn:microsoft.com/office/officeart/2005/8/layout/list1"/>
    <dgm:cxn modelId="{946100D2-4E19-4DA0-A4C3-6B083FC65E18}" type="presParOf" srcId="{29F9997A-C2A7-49D8-B82B-AA39FE2CD80C}" destId="{28DCA8CC-1603-4EBC-859C-CF8D0A173D24}" srcOrd="1" destOrd="0" presId="urn:microsoft.com/office/officeart/2005/8/layout/list1"/>
    <dgm:cxn modelId="{60251229-295B-4D96-840D-AB7B7AE1CEDC}" type="presParOf" srcId="{907B0D5F-CE7E-4229-9E84-FBB40E585F34}" destId="{6CD0FC2F-F412-4EA5-B1FD-46C0117C55BE}" srcOrd="1" destOrd="0" presId="urn:microsoft.com/office/officeart/2005/8/layout/list1"/>
    <dgm:cxn modelId="{24700C2D-16F0-4369-B3A7-3433B2CFD5F7}" type="presParOf" srcId="{907B0D5F-CE7E-4229-9E84-FBB40E585F34}" destId="{F52E0307-37F7-49A8-8A25-85B9990D2370}" srcOrd="2" destOrd="0" presId="urn:microsoft.com/office/officeart/2005/8/layout/list1"/>
    <dgm:cxn modelId="{9A031E41-352A-4E95-A279-E94B858BE2AF}" type="presParOf" srcId="{907B0D5F-CE7E-4229-9E84-FBB40E585F34}" destId="{39F6B524-8D53-4AC3-A74A-9D208A4FE20E}" srcOrd="3" destOrd="0" presId="urn:microsoft.com/office/officeart/2005/8/layout/list1"/>
    <dgm:cxn modelId="{827A7E01-3E93-4073-9B83-5A4A372AB364}" type="presParOf" srcId="{907B0D5F-CE7E-4229-9E84-FBB40E585F34}" destId="{346AF2D4-66AB-4DF4-911D-9582041D5F9D}" srcOrd="4" destOrd="0" presId="urn:microsoft.com/office/officeart/2005/8/layout/list1"/>
    <dgm:cxn modelId="{A9ABA039-6BEC-4237-B1E2-2447D4C9B31A}" type="presParOf" srcId="{346AF2D4-66AB-4DF4-911D-9582041D5F9D}" destId="{6A5A8B03-43AB-4163-8296-20BA77D92AAE}" srcOrd="0" destOrd="0" presId="urn:microsoft.com/office/officeart/2005/8/layout/list1"/>
    <dgm:cxn modelId="{9FCA2692-1E62-4CB9-A4FD-EA9069BB7E49}" type="presParOf" srcId="{346AF2D4-66AB-4DF4-911D-9582041D5F9D}" destId="{7F4BF73E-DB1C-46D8-B07F-6801B961FAFA}" srcOrd="1" destOrd="0" presId="urn:microsoft.com/office/officeart/2005/8/layout/list1"/>
    <dgm:cxn modelId="{C2E71593-9E30-4573-94E0-87902E71E5CA}" type="presParOf" srcId="{907B0D5F-CE7E-4229-9E84-FBB40E585F34}" destId="{66E1CF78-5A71-402B-9ED7-FD25851ACC7D}" srcOrd="5" destOrd="0" presId="urn:microsoft.com/office/officeart/2005/8/layout/list1"/>
    <dgm:cxn modelId="{6B3A6C23-72C5-4604-BF8B-C1F8C73F7E3C}" type="presParOf" srcId="{907B0D5F-CE7E-4229-9E84-FBB40E585F34}" destId="{D1C202F1-555E-4E2F-A5A4-7CC118223623}" srcOrd="6" destOrd="0" presId="urn:microsoft.com/office/officeart/2005/8/layout/list1"/>
    <dgm:cxn modelId="{C81887F4-FAE6-4F8C-BE8E-40FAA87E4C3F}" type="presParOf" srcId="{907B0D5F-CE7E-4229-9E84-FBB40E585F34}" destId="{BC395FED-84E1-4CB9-8B6E-0F4340C82217}" srcOrd="7" destOrd="0" presId="urn:microsoft.com/office/officeart/2005/8/layout/list1"/>
    <dgm:cxn modelId="{BC461D62-1EFE-4588-A7D0-83AAB43156EB}" type="presParOf" srcId="{907B0D5F-CE7E-4229-9E84-FBB40E585F34}" destId="{67E3DEE1-6DDF-4E84-BAE0-D45745459F95}" srcOrd="8" destOrd="0" presId="urn:microsoft.com/office/officeart/2005/8/layout/list1"/>
    <dgm:cxn modelId="{3A19BFA5-46C4-48B5-99F5-73BFE38578A2}" type="presParOf" srcId="{67E3DEE1-6DDF-4E84-BAE0-D45745459F95}" destId="{E4A981B5-C2C0-494C-85C0-D184C0A75073}" srcOrd="0" destOrd="0" presId="urn:microsoft.com/office/officeart/2005/8/layout/list1"/>
    <dgm:cxn modelId="{D29428C7-EFC7-4D59-AF71-65F947BE9E18}" type="presParOf" srcId="{67E3DEE1-6DDF-4E84-BAE0-D45745459F95}" destId="{C8A9FCE9-7A54-4FD7-A8AD-11AFB39FAB2F}" srcOrd="1" destOrd="0" presId="urn:microsoft.com/office/officeart/2005/8/layout/list1"/>
    <dgm:cxn modelId="{0002CB35-7056-4742-BC2C-4ABC9966DC6C}" type="presParOf" srcId="{907B0D5F-CE7E-4229-9E84-FBB40E585F34}" destId="{2E77F84A-207D-4233-B4F4-19705F661691}" srcOrd="9" destOrd="0" presId="urn:microsoft.com/office/officeart/2005/8/layout/list1"/>
    <dgm:cxn modelId="{BBCF9512-F162-4304-B87E-C8F8B0ECFAC8}" type="presParOf" srcId="{907B0D5F-CE7E-4229-9E84-FBB40E585F34}" destId="{117DA7F0-77FB-428A-AEE6-02A8D041E36B}" srcOrd="10" destOrd="0" presId="urn:microsoft.com/office/officeart/2005/8/layout/list1"/>
    <dgm:cxn modelId="{2058F35E-838A-4F1B-B635-F9303BD09C57}" type="presParOf" srcId="{907B0D5F-CE7E-4229-9E84-FBB40E585F34}" destId="{A5C4F641-5461-45F0-B983-7C71A0615A8A}" srcOrd="11" destOrd="0" presId="urn:microsoft.com/office/officeart/2005/8/layout/list1"/>
    <dgm:cxn modelId="{113FF16D-D2B8-41E2-A2E1-2396E6952BEA}" type="presParOf" srcId="{907B0D5F-CE7E-4229-9E84-FBB40E585F34}" destId="{897CBF9C-EA7D-4914-ACB6-8DC7E39E09D6}" srcOrd="12" destOrd="0" presId="urn:microsoft.com/office/officeart/2005/8/layout/list1"/>
    <dgm:cxn modelId="{24AB3667-5FFA-4714-9269-ED97F53AB50E}" type="presParOf" srcId="{897CBF9C-EA7D-4914-ACB6-8DC7E39E09D6}" destId="{970499CF-6E5A-4380-9A2B-E31601863FF2}" srcOrd="0" destOrd="0" presId="urn:microsoft.com/office/officeart/2005/8/layout/list1"/>
    <dgm:cxn modelId="{9A032D5C-1399-4150-A7C7-A7557D040270}" type="presParOf" srcId="{897CBF9C-EA7D-4914-ACB6-8DC7E39E09D6}" destId="{9A4FAA1E-E860-4D68-B2DF-E8CD0A63DFB4}" srcOrd="1" destOrd="0" presId="urn:microsoft.com/office/officeart/2005/8/layout/list1"/>
    <dgm:cxn modelId="{525C24AA-AB55-4D56-969F-57B3194BB744}" type="presParOf" srcId="{907B0D5F-CE7E-4229-9E84-FBB40E585F34}" destId="{725440D1-7C65-4647-B5CE-BD257638B64E}" srcOrd="13" destOrd="0" presId="urn:microsoft.com/office/officeart/2005/8/layout/list1"/>
    <dgm:cxn modelId="{95940590-C8E3-486B-BE7B-E29D30C35AAF}" type="presParOf" srcId="{907B0D5F-CE7E-4229-9E84-FBB40E585F34}" destId="{85F43985-006D-416D-872D-475C1042B2FA}" srcOrd="14" destOrd="0" presId="urn:microsoft.com/office/officeart/2005/8/layout/list1"/>
    <dgm:cxn modelId="{1CD96D48-6E02-4EE3-A1D4-33D42997CF9B}" type="presParOf" srcId="{907B0D5F-CE7E-4229-9E84-FBB40E585F34}" destId="{D6FCC851-F465-4D3F-AFEF-199E9238279F}" srcOrd="15" destOrd="0" presId="urn:microsoft.com/office/officeart/2005/8/layout/list1"/>
    <dgm:cxn modelId="{F285DF5F-6C4B-4126-A18D-7ECD492A64E2}" type="presParOf" srcId="{907B0D5F-CE7E-4229-9E84-FBB40E585F34}" destId="{1D99C445-5698-4106-87BF-5AF3AA572091}" srcOrd="16" destOrd="0" presId="urn:microsoft.com/office/officeart/2005/8/layout/list1"/>
    <dgm:cxn modelId="{C3ABDD72-64FE-44AC-A423-DE407D525231}" type="presParOf" srcId="{1D99C445-5698-4106-87BF-5AF3AA572091}" destId="{9FB54F11-C3A5-4562-87BF-ED7DCC97D810}" srcOrd="0" destOrd="0" presId="urn:microsoft.com/office/officeart/2005/8/layout/list1"/>
    <dgm:cxn modelId="{E3FD1B1F-4DD2-4BEE-9444-9E47A5D0D644}" type="presParOf" srcId="{1D99C445-5698-4106-87BF-5AF3AA572091}" destId="{0541987F-7397-4E6A-B350-40089A4C3E78}" srcOrd="1" destOrd="0" presId="urn:microsoft.com/office/officeart/2005/8/layout/list1"/>
    <dgm:cxn modelId="{978C8BCF-BE49-4447-AE76-F683B76D6864}" type="presParOf" srcId="{907B0D5F-CE7E-4229-9E84-FBB40E585F34}" destId="{1A569B8D-20C2-454C-BEC9-0D09B3FBE096}" srcOrd="17" destOrd="0" presId="urn:microsoft.com/office/officeart/2005/8/layout/list1"/>
    <dgm:cxn modelId="{48562075-6071-4534-A414-CB86D7137A73}" type="presParOf" srcId="{907B0D5F-CE7E-4229-9E84-FBB40E585F34}" destId="{E2B7885C-3F82-4A92-AFBC-599E107416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76E1D-DF05-4880-B182-FE500C0ED212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EAB511-DEFF-47C9-AA71-060565E638A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Игры на дыхание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E0FD7F1-6040-47A7-B1EF-B8069182729D}" type="parTrans" cxnId="{56FA8820-F12E-408F-8B9D-F3E48320A488}">
      <dgm:prSet/>
      <dgm:spPr/>
      <dgm:t>
        <a:bodyPr/>
        <a:lstStyle/>
        <a:p>
          <a:endParaRPr lang="ru-RU"/>
        </a:p>
      </dgm:t>
    </dgm:pt>
    <dgm:pt modelId="{4A8FA454-D852-40AB-BCAD-9A6292F24D20}" type="sibTrans" cxnId="{56FA8820-F12E-408F-8B9D-F3E48320A488}">
      <dgm:prSet/>
      <dgm:spPr/>
      <dgm:t>
        <a:bodyPr/>
        <a:lstStyle/>
        <a:p>
          <a:endParaRPr lang="ru-RU"/>
        </a:p>
      </dgm:t>
    </dgm:pt>
    <dgm:pt modelId="{0A3601E8-6D3A-4742-9A8D-D410172621B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Самурай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823AF4-28B2-45A4-A8FB-7A63333856E9}" type="parTrans" cxnId="{45D8595E-287E-4774-82A8-F7E433DB62F9}">
      <dgm:prSet/>
      <dgm:spPr/>
      <dgm:t>
        <a:bodyPr/>
        <a:lstStyle/>
        <a:p>
          <a:endParaRPr lang="ru-RU"/>
        </a:p>
      </dgm:t>
    </dgm:pt>
    <dgm:pt modelId="{13FA7E61-9D06-4606-8449-6781FDAB875C}" type="sibTrans" cxnId="{45D8595E-287E-4774-82A8-F7E433DB62F9}">
      <dgm:prSet/>
      <dgm:spPr/>
      <dgm:t>
        <a:bodyPr/>
        <a:lstStyle/>
        <a:p>
          <a:endParaRPr lang="ru-RU"/>
        </a:p>
      </dgm:t>
    </dgm:pt>
    <dgm:pt modelId="{716A99A9-228E-4F8F-9D8C-F2EE66E0443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Игры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распевалки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FE03071-49FE-4E58-B17C-FDD3ED7BBF03}" type="parTrans" cxnId="{AF4B4C84-E36B-4499-BEC0-C226F1453CB8}">
      <dgm:prSet/>
      <dgm:spPr/>
      <dgm:t>
        <a:bodyPr/>
        <a:lstStyle/>
        <a:p>
          <a:endParaRPr lang="ru-RU"/>
        </a:p>
      </dgm:t>
    </dgm:pt>
    <dgm:pt modelId="{C0345801-673C-4F80-B688-A6066AC9120A}" type="sibTrans" cxnId="{AF4B4C84-E36B-4499-BEC0-C226F1453CB8}">
      <dgm:prSet/>
      <dgm:spPr/>
      <dgm:t>
        <a:bodyPr/>
        <a:lstStyle/>
        <a:p>
          <a:endParaRPr lang="ru-RU"/>
        </a:p>
      </dgm:t>
    </dgm:pt>
    <dgm:pt modelId="{0E62A6B3-48C5-4AA3-BD93-34847589D44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Старый дед в деревне жил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1FA514-2669-47D3-B53D-67ABE7ACEE1A}" type="parTrans" cxnId="{13CD109D-BC76-4E75-AA99-7677033CC8A8}">
      <dgm:prSet/>
      <dgm:spPr/>
      <dgm:t>
        <a:bodyPr/>
        <a:lstStyle/>
        <a:p>
          <a:endParaRPr lang="ru-RU"/>
        </a:p>
      </dgm:t>
    </dgm:pt>
    <dgm:pt modelId="{88B25E76-D5FB-4700-89E1-CD31E3AC6789}" type="sibTrans" cxnId="{13CD109D-BC76-4E75-AA99-7677033CC8A8}">
      <dgm:prSet/>
      <dgm:spPr/>
      <dgm:t>
        <a:bodyPr/>
        <a:lstStyle/>
        <a:p>
          <a:endParaRPr lang="ru-RU"/>
        </a:p>
      </dgm:t>
    </dgm:pt>
    <dgm:pt modelId="{1DEBB25C-CE37-4EEF-B7A6-C01AC917E45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Тихо в саду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6EB4F9-38EA-45CC-874A-8A19F73B6612}" type="parTrans" cxnId="{BCE8ECB1-74C9-4340-8E97-E4AA8EC62E82}">
      <dgm:prSet/>
      <dgm:spPr/>
      <dgm:t>
        <a:bodyPr/>
        <a:lstStyle/>
        <a:p>
          <a:endParaRPr lang="ru-RU"/>
        </a:p>
      </dgm:t>
    </dgm:pt>
    <dgm:pt modelId="{B159CD73-EC17-4AFF-9C13-DCCC7FB2ADE1}" type="sibTrans" cxnId="{BCE8ECB1-74C9-4340-8E97-E4AA8EC62E82}">
      <dgm:prSet/>
      <dgm:spPr/>
      <dgm:t>
        <a:bodyPr/>
        <a:lstStyle/>
        <a:p>
          <a:endParaRPr lang="ru-RU"/>
        </a:p>
      </dgm:t>
    </dgm:pt>
    <dgm:pt modelId="{5E30C90E-3E0B-4163-926B-F40A3765B7F5}">
      <dgm:prSet phldrT="[Текст]"/>
      <dgm:spPr/>
      <dgm:t>
        <a:bodyPr/>
        <a:lstStyle/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Логоритмические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игры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3409A9-7D3F-44E2-9B32-B4060503801D}" type="parTrans" cxnId="{F213B543-1603-444F-91CA-C568C3616A07}">
      <dgm:prSet/>
      <dgm:spPr/>
      <dgm:t>
        <a:bodyPr/>
        <a:lstStyle/>
        <a:p>
          <a:endParaRPr lang="ru-RU"/>
        </a:p>
      </dgm:t>
    </dgm:pt>
    <dgm:pt modelId="{BCB7BF6A-C849-4516-ABCC-CF8F974388A3}" type="sibTrans" cxnId="{F213B543-1603-444F-91CA-C568C3616A07}">
      <dgm:prSet/>
      <dgm:spPr/>
      <dgm:t>
        <a:bodyPr/>
        <a:lstStyle/>
        <a:p>
          <a:endParaRPr lang="ru-RU"/>
        </a:p>
      </dgm:t>
    </dgm:pt>
    <dgm:pt modelId="{D6B9A1E7-EAC3-4427-9567-8741386EB16D}">
      <dgm:prSet phldrT="[Текст]" custT="1"/>
      <dgm:spPr/>
      <dgm:t>
        <a:bodyPr/>
        <a:lstStyle/>
        <a:p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Фитбол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A4D2500-13B3-4B57-B5C6-AF734D9AF656}" type="parTrans" cxnId="{7C0F03CE-C765-4CB2-BA28-64EA15C55F45}">
      <dgm:prSet/>
      <dgm:spPr/>
      <dgm:t>
        <a:bodyPr/>
        <a:lstStyle/>
        <a:p>
          <a:endParaRPr lang="ru-RU"/>
        </a:p>
      </dgm:t>
    </dgm:pt>
    <dgm:pt modelId="{6A3683B3-A2D6-4E4E-BDEF-918E7C134627}" type="sibTrans" cxnId="{7C0F03CE-C765-4CB2-BA28-64EA15C55F45}">
      <dgm:prSet/>
      <dgm:spPr/>
      <dgm:t>
        <a:bodyPr/>
        <a:lstStyle/>
        <a:p>
          <a:endParaRPr lang="ru-RU"/>
        </a:p>
      </dgm:t>
    </dgm:pt>
    <dgm:pt modelId="{9EE99E4A-CDEF-4FFD-B9DE-8102123378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Воздушное кенгуру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A1779D-3997-4585-AB3E-82B5CD125DA0}" type="parTrans" cxnId="{35A53DD1-1012-4791-A844-C550941FBC78}">
      <dgm:prSet/>
      <dgm:spPr/>
      <dgm:t>
        <a:bodyPr/>
        <a:lstStyle/>
        <a:p>
          <a:endParaRPr lang="ru-RU"/>
        </a:p>
      </dgm:t>
    </dgm:pt>
    <dgm:pt modelId="{03772BBD-ED99-4AC4-A935-BE1BDA2D205C}" type="sibTrans" cxnId="{35A53DD1-1012-4791-A844-C550941FBC78}">
      <dgm:prSet/>
      <dgm:spPr/>
      <dgm:t>
        <a:bodyPr/>
        <a:lstStyle/>
        <a:p>
          <a:endParaRPr lang="ru-RU"/>
        </a:p>
      </dgm:t>
    </dgm:pt>
    <dgm:pt modelId="{AD7179B1-3C05-4F09-B7F4-CFACDCCDBC8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Игры на развитие пространственного 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гнозиса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287AAF-5CD7-4860-8D84-9D96246B0037}" type="parTrans" cxnId="{26C1405E-8086-40FE-976F-5B5DF0BC0994}">
      <dgm:prSet/>
      <dgm:spPr/>
      <dgm:t>
        <a:bodyPr/>
        <a:lstStyle/>
        <a:p>
          <a:endParaRPr lang="ru-RU"/>
        </a:p>
      </dgm:t>
    </dgm:pt>
    <dgm:pt modelId="{854B5669-3927-42B9-B2A6-3A56E8E233F7}" type="sibTrans" cxnId="{26C1405E-8086-40FE-976F-5B5DF0BC0994}">
      <dgm:prSet/>
      <dgm:spPr/>
      <dgm:t>
        <a:bodyPr/>
        <a:lstStyle/>
        <a:p>
          <a:endParaRPr lang="ru-RU"/>
        </a:p>
      </dgm:t>
    </dgm:pt>
    <dgm:pt modelId="{82955488-1F22-4CEC-9519-7E2D1D054678}">
      <dgm:prSet phldrT="[Текст]"/>
      <dgm:spPr/>
      <dgm:t>
        <a:bodyPr/>
        <a:lstStyle/>
        <a:p>
          <a:endParaRPr lang="ru-RU" sz="1200" dirty="0"/>
        </a:p>
      </dgm:t>
    </dgm:pt>
    <dgm:pt modelId="{F7E6DF96-FC7D-4A31-814C-226C313626E4}" type="parTrans" cxnId="{67CEE019-F4A6-428B-8102-2678D1E05E47}">
      <dgm:prSet/>
      <dgm:spPr/>
      <dgm:t>
        <a:bodyPr/>
        <a:lstStyle/>
        <a:p>
          <a:endParaRPr lang="ru-RU"/>
        </a:p>
      </dgm:t>
    </dgm:pt>
    <dgm:pt modelId="{B8940ED8-68EB-4D14-B3FB-B611BD6C3AEC}" type="sibTrans" cxnId="{67CEE019-F4A6-428B-8102-2678D1E05E47}">
      <dgm:prSet/>
      <dgm:spPr/>
      <dgm:t>
        <a:bodyPr/>
        <a:lstStyle/>
        <a:p>
          <a:endParaRPr lang="ru-RU"/>
        </a:p>
      </dgm:t>
    </dgm:pt>
    <dgm:pt modelId="{FC93CE25-B51C-43CB-8D00-D888D76FD2BE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Хитрая лиса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8AE48211-67DB-4861-BEF1-80F68232A429}" type="parTrans" cxnId="{2C370AFA-C49A-49FC-83A8-A8930B9EC600}">
      <dgm:prSet/>
      <dgm:spPr/>
      <dgm:t>
        <a:bodyPr/>
        <a:lstStyle/>
        <a:p>
          <a:endParaRPr lang="ru-RU"/>
        </a:p>
      </dgm:t>
    </dgm:pt>
    <dgm:pt modelId="{87F7F7DC-A06B-4868-8216-7AB4AC294B38}" type="sibTrans" cxnId="{2C370AFA-C49A-49FC-83A8-A8930B9EC600}">
      <dgm:prSet/>
      <dgm:spPr/>
      <dgm:t>
        <a:bodyPr/>
        <a:lstStyle/>
        <a:p>
          <a:endParaRPr lang="ru-RU"/>
        </a:p>
      </dgm:t>
    </dgm:pt>
    <dgm:pt modelId="{F092DA10-6385-4B71-B305-5C8BEDCCB362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С кочки на кочку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20EF320-79E8-4238-B042-1AF5FD7B83B5}" type="parTrans" cxnId="{0E5FBB4A-E96C-41F5-8C7F-AC27CC84B858}">
      <dgm:prSet/>
      <dgm:spPr/>
      <dgm:t>
        <a:bodyPr/>
        <a:lstStyle/>
        <a:p>
          <a:endParaRPr lang="ru-RU"/>
        </a:p>
      </dgm:t>
    </dgm:pt>
    <dgm:pt modelId="{55590DA4-D7D5-442F-959E-A9D4D52D59F4}" type="sibTrans" cxnId="{0E5FBB4A-E96C-41F5-8C7F-AC27CC84B858}">
      <dgm:prSet/>
      <dgm:spPr/>
      <dgm:t>
        <a:bodyPr/>
        <a:lstStyle/>
        <a:p>
          <a:endParaRPr lang="ru-RU"/>
        </a:p>
      </dgm:t>
    </dgm:pt>
    <dgm:pt modelId="{8D5D2C5A-DEC9-4177-8591-000E567A515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Артикуляционные игры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A29DECE-1D2B-47D0-8C16-E2D4CE012F9D}" type="parTrans" cxnId="{28D4951B-2969-4328-9D82-C75DBFD5A849}">
      <dgm:prSet/>
      <dgm:spPr/>
      <dgm:t>
        <a:bodyPr/>
        <a:lstStyle/>
        <a:p>
          <a:endParaRPr lang="ru-RU"/>
        </a:p>
      </dgm:t>
    </dgm:pt>
    <dgm:pt modelId="{9DBCEEC3-2DFC-4975-B5DF-60548CE1D05C}" type="sibTrans" cxnId="{28D4951B-2969-4328-9D82-C75DBFD5A849}">
      <dgm:prSet/>
      <dgm:spPr/>
      <dgm:t>
        <a:bodyPr/>
        <a:lstStyle/>
        <a:p>
          <a:endParaRPr lang="ru-RU"/>
        </a:p>
      </dgm:t>
    </dgm:pt>
    <dgm:pt modelId="{CE877A14-51EF-4564-9E4B-87065864230F}" type="pres">
      <dgm:prSet presAssocID="{C7D76E1D-DF05-4880-B182-FE500C0ED2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C98E7-034F-462D-95FF-C422D585B837}" type="pres">
      <dgm:prSet presAssocID="{C6EAB511-DEFF-47C9-AA71-060565E638A2}" presName="linNode" presStyleCnt="0"/>
      <dgm:spPr/>
    </dgm:pt>
    <dgm:pt modelId="{9C0EB3D7-76ED-4DED-B386-1472091033B2}" type="pres">
      <dgm:prSet presAssocID="{C6EAB511-DEFF-47C9-AA71-060565E638A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8E29D-B044-4440-84B3-9A9D8F8B5212}" type="pres">
      <dgm:prSet presAssocID="{C6EAB511-DEFF-47C9-AA71-060565E638A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A9CC5-A68B-4121-9225-AD1F6E058EC2}" type="pres">
      <dgm:prSet presAssocID="{4A8FA454-D852-40AB-BCAD-9A6292F24D20}" presName="sp" presStyleCnt="0"/>
      <dgm:spPr/>
    </dgm:pt>
    <dgm:pt modelId="{F5A5B4E8-28BA-44BB-867E-ABF217E50CD9}" type="pres">
      <dgm:prSet presAssocID="{716A99A9-228E-4F8F-9D8C-F2EE66E04437}" presName="linNode" presStyleCnt="0"/>
      <dgm:spPr/>
    </dgm:pt>
    <dgm:pt modelId="{DCD8B02F-AA66-44BD-BCEB-E528B4D828CC}" type="pres">
      <dgm:prSet presAssocID="{716A99A9-228E-4F8F-9D8C-F2EE66E0443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A53C-6DC3-4CBF-ACA1-303CC9F7ABAC}" type="pres">
      <dgm:prSet presAssocID="{716A99A9-228E-4F8F-9D8C-F2EE66E0443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81D5-6A7B-47FB-A522-64B2669D4B50}" type="pres">
      <dgm:prSet presAssocID="{C0345801-673C-4F80-B688-A6066AC9120A}" presName="sp" presStyleCnt="0"/>
      <dgm:spPr/>
    </dgm:pt>
    <dgm:pt modelId="{4B29E05D-A948-4B25-BE59-4091C5F2A354}" type="pres">
      <dgm:prSet presAssocID="{5E30C90E-3E0B-4163-926B-F40A3765B7F5}" presName="linNode" presStyleCnt="0"/>
      <dgm:spPr/>
    </dgm:pt>
    <dgm:pt modelId="{7AF6CEBA-5F10-4A87-AD82-0CAE6C3CF632}" type="pres">
      <dgm:prSet presAssocID="{5E30C90E-3E0B-4163-926B-F40A3765B7F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7250-BE0B-41B0-9909-BD92691DB9A6}" type="pres">
      <dgm:prSet presAssocID="{5E30C90E-3E0B-4163-926B-F40A3765B7F5}" presName="descendantText" presStyleLbl="alignAccFollowNode1" presStyleIdx="2" presStyleCnt="3" custScaleX="107159" custScaleY="133034" custLinFactY="29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D2BB-1927-4688-9DE5-08435F763913}" type="pres">
      <dgm:prSet presAssocID="{BCB7BF6A-C849-4516-ABCC-CF8F974388A3}" presName="sp" presStyleCnt="0"/>
      <dgm:spPr/>
    </dgm:pt>
    <dgm:pt modelId="{CD782EFC-1771-486C-8A9C-0DFE2365171F}" type="pres">
      <dgm:prSet presAssocID="{AD7179B1-3C05-4F09-B7F4-CFACDCCDBC86}" presName="linNode" presStyleCnt="0"/>
      <dgm:spPr/>
    </dgm:pt>
    <dgm:pt modelId="{62556BC9-9166-4D4B-8822-ACADBACB9867}" type="pres">
      <dgm:prSet presAssocID="{AD7179B1-3C05-4F09-B7F4-CFACDCCDBC8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06AE-7AD2-4F58-9A5B-43476A32FF4D}" type="pres">
      <dgm:prSet presAssocID="{854B5669-3927-42B9-B2A6-3A56E8E233F7}" presName="sp" presStyleCnt="0"/>
      <dgm:spPr/>
    </dgm:pt>
    <dgm:pt modelId="{0D35A488-D149-4284-98EA-8C65A6BF7E60}" type="pres">
      <dgm:prSet presAssocID="{8D5D2C5A-DEC9-4177-8591-000E567A5158}" presName="linNode" presStyleCnt="0"/>
      <dgm:spPr/>
    </dgm:pt>
    <dgm:pt modelId="{00079148-C552-4FEC-90CF-E996A3FC7EF3}" type="pres">
      <dgm:prSet presAssocID="{8D5D2C5A-DEC9-4177-8591-000E567A515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B2647-3C4B-4771-9165-C8F66D3FFEB9}" type="presOf" srcId="{C6EAB511-DEFF-47C9-AA71-060565E638A2}" destId="{9C0EB3D7-76ED-4DED-B386-1472091033B2}" srcOrd="0" destOrd="0" presId="urn:microsoft.com/office/officeart/2005/8/layout/vList5"/>
    <dgm:cxn modelId="{BCE8ECB1-74C9-4340-8E97-E4AA8EC62E82}" srcId="{716A99A9-228E-4F8F-9D8C-F2EE66E04437}" destId="{1DEBB25C-CE37-4EEF-B7A6-C01AC917E457}" srcOrd="1" destOrd="0" parTransId="{A46EB4F9-38EA-45CC-874A-8A19F73B6612}" sibTransId="{B159CD73-EC17-4AFF-9C13-DCCC7FB2ADE1}"/>
    <dgm:cxn modelId="{35A53DD1-1012-4791-A844-C550941FBC78}" srcId="{C6EAB511-DEFF-47C9-AA71-060565E638A2}" destId="{9EE99E4A-CDEF-4FFD-B9DE-810212337866}" srcOrd="1" destOrd="0" parTransId="{57A1779D-3997-4585-AB3E-82B5CD125DA0}" sibTransId="{03772BBD-ED99-4AC4-A935-BE1BDA2D205C}"/>
    <dgm:cxn modelId="{56C46242-EA70-4A20-90C5-BCB5896E625A}" type="presOf" srcId="{0E62A6B3-48C5-4AA3-BD93-34847589D440}" destId="{D437A53C-6DC3-4CBF-ACA1-303CC9F7ABAC}" srcOrd="0" destOrd="0" presId="urn:microsoft.com/office/officeart/2005/8/layout/vList5"/>
    <dgm:cxn modelId="{13CD109D-BC76-4E75-AA99-7677033CC8A8}" srcId="{716A99A9-228E-4F8F-9D8C-F2EE66E04437}" destId="{0E62A6B3-48C5-4AA3-BD93-34847589D440}" srcOrd="0" destOrd="0" parTransId="{3E1FA514-2669-47D3-B53D-67ABE7ACEE1A}" sibTransId="{88B25E76-D5FB-4700-89E1-CD31E3AC6789}"/>
    <dgm:cxn modelId="{F44691F0-586B-4898-972A-0C4861D32985}" type="presOf" srcId="{716A99A9-228E-4F8F-9D8C-F2EE66E04437}" destId="{DCD8B02F-AA66-44BD-BCEB-E528B4D828CC}" srcOrd="0" destOrd="0" presId="urn:microsoft.com/office/officeart/2005/8/layout/vList5"/>
    <dgm:cxn modelId="{721A0DD1-05A1-46E7-8158-1924C699F6B8}" type="presOf" srcId="{0A3601E8-6D3A-4742-9A8D-D410172621B7}" destId="{01D8E29D-B044-4440-84B3-9A9D8F8B5212}" srcOrd="0" destOrd="0" presId="urn:microsoft.com/office/officeart/2005/8/layout/vList5"/>
    <dgm:cxn modelId="{82920811-B47D-41AE-A9D8-EA0E717309B7}" type="presOf" srcId="{C7D76E1D-DF05-4880-B182-FE500C0ED212}" destId="{CE877A14-51EF-4564-9E4B-87065864230F}" srcOrd="0" destOrd="0" presId="urn:microsoft.com/office/officeart/2005/8/layout/vList5"/>
    <dgm:cxn modelId="{7E87D6E6-1500-44CD-91F4-DA9EB3D5C7BB}" type="presOf" srcId="{FC93CE25-B51C-43CB-8D00-D888D76FD2BE}" destId="{BC7E7250-BE0B-41B0-9909-BD92691DB9A6}" srcOrd="0" destOrd="1" presId="urn:microsoft.com/office/officeart/2005/8/layout/vList5"/>
    <dgm:cxn modelId="{56FA8820-F12E-408F-8B9D-F3E48320A488}" srcId="{C7D76E1D-DF05-4880-B182-FE500C0ED212}" destId="{C6EAB511-DEFF-47C9-AA71-060565E638A2}" srcOrd="0" destOrd="0" parTransId="{FE0FD7F1-6040-47A7-B1EF-B8069182729D}" sibTransId="{4A8FA454-D852-40AB-BCAD-9A6292F24D20}"/>
    <dgm:cxn modelId="{32B137E8-1E96-4B0B-A451-FF5ED52E79A3}" type="presOf" srcId="{1DEBB25C-CE37-4EEF-B7A6-C01AC917E457}" destId="{D437A53C-6DC3-4CBF-ACA1-303CC9F7ABAC}" srcOrd="0" destOrd="1" presId="urn:microsoft.com/office/officeart/2005/8/layout/vList5"/>
    <dgm:cxn modelId="{2C7860FD-7624-4F52-9118-E467259394B3}" type="presOf" srcId="{9EE99E4A-CDEF-4FFD-B9DE-810212337866}" destId="{01D8E29D-B044-4440-84B3-9A9D8F8B5212}" srcOrd="0" destOrd="1" presId="urn:microsoft.com/office/officeart/2005/8/layout/vList5"/>
    <dgm:cxn modelId="{26C1405E-8086-40FE-976F-5B5DF0BC0994}" srcId="{C7D76E1D-DF05-4880-B182-FE500C0ED212}" destId="{AD7179B1-3C05-4F09-B7F4-CFACDCCDBC86}" srcOrd="3" destOrd="0" parTransId="{7C287AAF-5CD7-4860-8D84-9D96246B0037}" sibTransId="{854B5669-3927-42B9-B2A6-3A56E8E233F7}"/>
    <dgm:cxn modelId="{0BC55B15-EBC6-443E-A9B7-E835EA07A801}" type="presOf" srcId="{F092DA10-6385-4B71-B305-5C8BEDCCB362}" destId="{BC7E7250-BE0B-41B0-9909-BD92691DB9A6}" srcOrd="0" destOrd="2" presId="urn:microsoft.com/office/officeart/2005/8/layout/vList5"/>
    <dgm:cxn modelId="{0060F996-A391-4476-BEB1-A970C0525878}" type="presOf" srcId="{AD7179B1-3C05-4F09-B7F4-CFACDCCDBC86}" destId="{62556BC9-9166-4D4B-8822-ACADBACB9867}" srcOrd="0" destOrd="0" presId="urn:microsoft.com/office/officeart/2005/8/layout/vList5"/>
    <dgm:cxn modelId="{6723ACF7-1DED-461F-A892-9A5B63D197A6}" type="presOf" srcId="{8D5D2C5A-DEC9-4177-8591-000E567A5158}" destId="{00079148-C552-4FEC-90CF-E996A3FC7EF3}" srcOrd="0" destOrd="0" presId="urn:microsoft.com/office/officeart/2005/8/layout/vList5"/>
    <dgm:cxn modelId="{F213B543-1603-444F-91CA-C568C3616A07}" srcId="{C7D76E1D-DF05-4880-B182-FE500C0ED212}" destId="{5E30C90E-3E0B-4163-926B-F40A3765B7F5}" srcOrd="2" destOrd="0" parTransId="{663409A9-7D3F-44E2-9B32-B4060503801D}" sibTransId="{BCB7BF6A-C849-4516-ABCC-CF8F974388A3}"/>
    <dgm:cxn modelId="{0E5FBB4A-E96C-41F5-8C7F-AC27CC84B858}" srcId="{5E30C90E-3E0B-4163-926B-F40A3765B7F5}" destId="{F092DA10-6385-4B71-B305-5C8BEDCCB362}" srcOrd="2" destOrd="0" parTransId="{620EF320-79E8-4238-B042-1AF5FD7B83B5}" sibTransId="{55590DA4-D7D5-442F-959E-A9D4D52D59F4}"/>
    <dgm:cxn modelId="{F2D6AB3D-7D38-47A6-859C-342AAE132B22}" type="presOf" srcId="{D6B9A1E7-EAC3-4427-9567-8741386EB16D}" destId="{BC7E7250-BE0B-41B0-9909-BD92691DB9A6}" srcOrd="0" destOrd="0" presId="urn:microsoft.com/office/officeart/2005/8/layout/vList5"/>
    <dgm:cxn modelId="{28D4951B-2969-4328-9D82-C75DBFD5A849}" srcId="{C7D76E1D-DF05-4880-B182-FE500C0ED212}" destId="{8D5D2C5A-DEC9-4177-8591-000E567A5158}" srcOrd="4" destOrd="0" parTransId="{8A29DECE-1D2B-47D0-8C16-E2D4CE012F9D}" sibTransId="{9DBCEEC3-2DFC-4975-B5DF-60548CE1D05C}"/>
    <dgm:cxn modelId="{7C0F03CE-C765-4CB2-BA28-64EA15C55F45}" srcId="{5E30C90E-3E0B-4163-926B-F40A3765B7F5}" destId="{D6B9A1E7-EAC3-4427-9567-8741386EB16D}" srcOrd="0" destOrd="0" parTransId="{BA4D2500-13B3-4B57-B5C6-AF734D9AF656}" sibTransId="{6A3683B3-A2D6-4E4E-BDEF-918E7C134627}"/>
    <dgm:cxn modelId="{45D8595E-287E-4774-82A8-F7E433DB62F9}" srcId="{C6EAB511-DEFF-47C9-AA71-060565E638A2}" destId="{0A3601E8-6D3A-4742-9A8D-D410172621B7}" srcOrd="0" destOrd="0" parTransId="{A0823AF4-28B2-45A4-A8FB-7A63333856E9}" sibTransId="{13FA7E61-9D06-4606-8449-6781FDAB875C}"/>
    <dgm:cxn modelId="{4791EC4F-BD4C-49EB-BA71-3F4B5F0DB563}" type="presOf" srcId="{5E30C90E-3E0B-4163-926B-F40A3765B7F5}" destId="{7AF6CEBA-5F10-4A87-AD82-0CAE6C3CF632}" srcOrd="0" destOrd="0" presId="urn:microsoft.com/office/officeart/2005/8/layout/vList5"/>
    <dgm:cxn modelId="{2C370AFA-C49A-49FC-83A8-A8930B9EC600}" srcId="{5E30C90E-3E0B-4163-926B-F40A3765B7F5}" destId="{FC93CE25-B51C-43CB-8D00-D888D76FD2BE}" srcOrd="1" destOrd="0" parTransId="{8AE48211-67DB-4861-BEF1-80F68232A429}" sibTransId="{87F7F7DC-A06B-4868-8216-7AB4AC294B38}"/>
    <dgm:cxn modelId="{F3946206-FFE2-4749-A036-8916D85C3B87}" type="presOf" srcId="{82955488-1F22-4CEC-9519-7E2D1D054678}" destId="{BC7E7250-BE0B-41B0-9909-BD92691DB9A6}" srcOrd="0" destOrd="3" presId="urn:microsoft.com/office/officeart/2005/8/layout/vList5"/>
    <dgm:cxn modelId="{67CEE019-F4A6-428B-8102-2678D1E05E47}" srcId="{5E30C90E-3E0B-4163-926B-F40A3765B7F5}" destId="{82955488-1F22-4CEC-9519-7E2D1D054678}" srcOrd="3" destOrd="0" parTransId="{F7E6DF96-FC7D-4A31-814C-226C313626E4}" sibTransId="{B8940ED8-68EB-4D14-B3FB-B611BD6C3AEC}"/>
    <dgm:cxn modelId="{AF4B4C84-E36B-4499-BEC0-C226F1453CB8}" srcId="{C7D76E1D-DF05-4880-B182-FE500C0ED212}" destId="{716A99A9-228E-4F8F-9D8C-F2EE66E04437}" srcOrd="1" destOrd="0" parTransId="{4FE03071-49FE-4E58-B17C-FDD3ED7BBF03}" sibTransId="{C0345801-673C-4F80-B688-A6066AC9120A}"/>
    <dgm:cxn modelId="{4E80F91E-316C-4711-BE64-253698247DA5}" type="presParOf" srcId="{CE877A14-51EF-4564-9E4B-87065864230F}" destId="{33BC98E7-034F-462D-95FF-C422D585B837}" srcOrd="0" destOrd="0" presId="urn:microsoft.com/office/officeart/2005/8/layout/vList5"/>
    <dgm:cxn modelId="{02912954-A41B-456B-A239-4056A3509A7E}" type="presParOf" srcId="{33BC98E7-034F-462D-95FF-C422D585B837}" destId="{9C0EB3D7-76ED-4DED-B386-1472091033B2}" srcOrd="0" destOrd="0" presId="urn:microsoft.com/office/officeart/2005/8/layout/vList5"/>
    <dgm:cxn modelId="{7B4B1333-253F-4A8A-9F5E-B88326C5B7AC}" type="presParOf" srcId="{33BC98E7-034F-462D-95FF-C422D585B837}" destId="{01D8E29D-B044-4440-84B3-9A9D8F8B5212}" srcOrd="1" destOrd="0" presId="urn:microsoft.com/office/officeart/2005/8/layout/vList5"/>
    <dgm:cxn modelId="{52017E8F-E22F-4461-947C-283B634FFD13}" type="presParOf" srcId="{CE877A14-51EF-4564-9E4B-87065864230F}" destId="{C10A9CC5-A68B-4121-9225-AD1F6E058EC2}" srcOrd="1" destOrd="0" presId="urn:microsoft.com/office/officeart/2005/8/layout/vList5"/>
    <dgm:cxn modelId="{179A5DB3-21DB-4B34-81FE-7F1C4674E4F1}" type="presParOf" srcId="{CE877A14-51EF-4564-9E4B-87065864230F}" destId="{F5A5B4E8-28BA-44BB-867E-ABF217E50CD9}" srcOrd="2" destOrd="0" presId="urn:microsoft.com/office/officeart/2005/8/layout/vList5"/>
    <dgm:cxn modelId="{A1971377-68A2-4781-B711-7D0DACC18E03}" type="presParOf" srcId="{F5A5B4E8-28BA-44BB-867E-ABF217E50CD9}" destId="{DCD8B02F-AA66-44BD-BCEB-E528B4D828CC}" srcOrd="0" destOrd="0" presId="urn:microsoft.com/office/officeart/2005/8/layout/vList5"/>
    <dgm:cxn modelId="{27CC277F-E395-491F-93C8-A7F081541B09}" type="presParOf" srcId="{F5A5B4E8-28BA-44BB-867E-ABF217E50CD9}" destId="{D437A53C-6DC3-4CBF-ACA1-303CC9F7ABAC}" srcOrd="1" destOrd="0" presId="urn:microsoft.com/office/officeart/2005/8/layout/vList5"/>
    <dgm:cxn modelId="{39040CC6-73D5-457C-AD4E-6CE3B1A0CB6E}" type="presParOf" srcId="{CE877A14-51EF-4564-9E4B-87065864230F}" destId="{D9C681D5-6A7B-47FB-A522-64B2669D4B50}" srcOrd="3" destOrd="0" presId="urn:microsoft.com/office/officeart/2005/8/layout/vList5"/>
    <dgm:cxn modelId="{65B05676-FA72-44B8-9F76-8B2B41272FB6}" type="presParOf" srcId="{CE877A14-51EF-4564-9E4B-87065864230F}" destId="{4B29E05D-A948-4B25-BE59-4091C5F2A354}" srcOrd="4" destOrd="0" presId="urn:microsoft.com/office/officeart/2005/8/layout/vList5"/>
    <dgm:cxn modelId="{875B5DB4-F4C7-4197-B773-5CA8CCD1EC40}" type="presParOf" srcId="{4B29E05D-A948-4B25-BE59-4091C5F2A354}" destId="{7AF6CEBA-5F10-4A87-AD82-0CAE6C3CF632}" srcOrd="0" destOrd="0" presId="urn:microsoft.com/office/officeart/2005/8/layout/vList5"/>
    <dgm:cxn modelId="{F800DA16-A0A5-4507-AA07-71FE290FFA78}" type="presParOf" srcId="{4B29E05D-A948-4B25-BE59-4091C5F2A354}" destId="{BC7E7250-BE0B-41B0-9909-BD92691DB9A6}" srcOrd="1" destOrd="0" presId="urn:microsoft.com/office/officeart/2005/8/layout/vList5"/>
    <dgm:cxn modelId="{86C8B7C8-C8B1-461B-9EC3-597057DCDC0E}" type="presParOf" srcId="{CE877A14-51EF-4564-9E4B-87065864230F}" destId="{6AC0D2BB-1927-4688-9DE5-08435F763913}" srcOrd="5" destOrd="0" presId="urn:microsoft.com/office/officeart/2005/8/layout/vList5"/>
    <dgm:cxn modelId="{1DE7ED48-1FCC-46FD-B6F4-F2DE6B6CFEB2}" type="presParOf" srcId="{CE877A14-51EF-4564-9E4B-87065864230F}" destId="{CD782EFC-1771-486C-8A9C-0DFE2365171F}" srcOrd="6" destOrd="0" presId="urn:microsoft.com/office/officeart/2005/8/layout/vList5"/>
    <dgm:cxn modelId="{B586427C-C95A-48E0-A113-ED093120CA33}" type="presParOf" srcId="{CD782EFC-1771-486C-8A9C-0DFE2365171F}" destId="{62556BC9-9166-4D4B-8822-ACADBACB9867}" srcOrd="0" destOrd="0" presId="urn:microsoft.com/office/officeart/2005/8/layout/vList5"/>
    <dgm:cxn modelId="{1FFB4BE1-45F9-4B7B-AD83-5314F90BE290}" type="presParOf" srcId="{CE877A14-51EF-4564-9E4B-87065864230F}" destId="{C65106AE-7AD2-4F58-9A5B-43476A32FF4D}" srcOrd="7" destOrd="0" presId="urn:microsoft.com/office/officeart/2005/8/layout/vList5"/>
    <dgm:cxn modelId="{21EAFF3C-7D83-445F-AB2E-2C606F18E3F8}" type="presParOf" srcId="{CE877A14-51EF-4564-9E4B-87065864230F}" destId="{0D35A488-D149-4284-98EA-8C65A6BF7E60}" srcOrd="8" destOrd="0" presId="urn:microsoft.com/office/officeart/2005/8/layout/vList5"/>
    <dgm:cxn modelId="{61586C24-6203-4826-8E6E-9331BF8F27F2}" type="presParOf" srcId="{0D35A488-D149-4284-98EA-8C65A6BF7E60}" destId="{00079148-C552-4FEC-90CF-E996A3FC7E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69EB4-2793-4B20-84AC-2622875FC41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412514-7207-475A-987B-0FC4C8A7F49C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Игры на укрепление </a:t>
          </a:r>
          <a:r>
            <a:rPr lang="ru-RU" b="1" i="0" dirty="0" smtClean="0"/>
            <a:t>мышц спины </a:t>
          </a:r>
          <a:r>
            <a:rPr lang="ru-RU" b="1" dirty="0" smtClean="0"/>
            <a:t>и брюшного пресса</a:t>
          </a:r>
          <a:endParaRPr lang="ru-RU" dirty="0"/>
        </a:p>
      </dgm:t>
    </dgm:pt>
    <dgm:pt modelId="{2DB2688E-EB35-4A7E-A873-5F7508B643F5}" type="parTrans" cxnId="{E908ADE6-3AA7-497A-BE1D-4F99FED3180A}">
      <dgm:prSet/>
      <dgm:spPr/>
      <dgm:t>
        <a:bodyPr/>
        <a:lstStyle/>
        <a:p>
          <a:endParaRPr lang="ru-RU"/>
        </a:p>
      </dgm:t>
    </dgm:pt>
    <dgm:pt modelId="{34618F6E-49BF-4695-A9FF-F06727016522}" type="sibTrans" cxnId="{E908ADE6-3AA7-497A-BE1D-4F99FED3180A}">
      <dgm:prSet/>
      <dgm:spPr/>
      <dgm:t>
        <a:bodyPr/>
        <a:lstStyle/>
        <a:p>
          <a:endParaRPr lang="ru-RU"/>
        </a:p>
      </dgm:t>
    </dgm:pt>
    <dgm:pt modelId="{320EF10E-38E9-41E4-8DC9-E0C61688D40F}">
      <dgm:prSet phldrT="[Текст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Рыбки и акулы"</a:t>
          </a:r>
          <a:endParaRPr lang="ru-RU" dirty="0"/>
        </a:p>
      </dgm:t>
    </dgm:pt>
    <dgm:pt modelId="{C2362821-16CB-47CC-A561-3200E8BCFCCC}" type="parTrans" cxnId="{9866052A-7AC2-4D57-A9FD-F1EADBF29C59}">
      <dgm:prSet/>
      <dgm:spPr/>
      <dgm:t>
        <a:bodyPr/>
        <a:lstStyle/>
        <a:p>
          <a:endParaRPr lang="ru-RU"/>
        </a:p>
      </dgm:t>
    </dgm:pt>
    <dgm:pt modelId="{B350B7ED-B237-42AD-A33A-85555C8902BE}" type="sibTrans" cxnId="{9866052A-7AC2-4D57-A9FD-F1EADBF29C59}">
      <dgm:prSet/>
      <dgm:spPr/>
      <dgm:t>
        <a:bodyPr/>
        <a:lstStyle/>
        <a:p>
          <a:endParaRPr lang="ru-RU"/>
        </a:p>
      </dgm:t>
    </dgm:pt>
    <dgm:pt modelId="{2FCE3B08-5BE3-4B5E-AC92-7C3CFA0BAE28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Игры и упражнение для укрепления мышц стопы</a:t>
          </a:r>
          <a:endParaRPr lang="ru-RU" dirty="0"/>
        </a:p>
      </dgm:t>
    </dgm:pt>
    <dgm:pt modelId="{16AE3204-9F7B-428F-8D1B-593E2A5B087E}" type="parTrans" cxnId="{701CDAFC-0AB9-4DC1-A492-04BC14182A75}">
      <dgm:prSet/>
      <dgm:spPr/>
      <dgm:t>
        <a:bodyPr/>
        <a:lstStyle/>
        <a:p>
          <a:endParaRPr lang="ru-RU"/>
        </a:p>
      </dgm:t>
    </dgm:pt>
    <dgm:pt modelId="{061CE0EA-4089-4DD1-A705-73ADDE6AC062}" type="sibTrans" cxnId="{701CDAFC-0AB9-4DC1-A492-04BC14182A75}">
      <dgm:prSet/>
      <dgm:spPr/>
      <dgm:t>
        <a:bodyPr/>
        <a:lstStyle/>
        <a:p>
          <a:endParaRPr lang="ru-RU"/>
        </a:p>
      </dgm:t>
    </dgm:pt>
    <dgm:pt modelId="{AC7DBEA7-E456-4849-A2B9-48FAAA6C8E2D}">
      <dgm:prSet phldrT="[Текст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"Зебра"</a:t>
          </a:r>
          <a:endParaRPr lang="ru-RU" dirty="0"/>
        </a:p>
      </dgm:t>
    </dgm:pt>
    <dgm:pt modelId="{9A045C78-178E-4071-807A-3F4307696B1F}" type="parTrans" cxnId="{B325FAB7-2388-4DAA-AA9E-1B64F7BA2E60}">
      <dgm:prSet/>
      <dgm:spPr/>
      <dgm:t>
        <a:bodyPr/>
        <a:lstStyle/>
        <a:p>
          <a:endParaRPr lang="ru-RU"/>
        </a:p>
      </dgm:t>
    </dgm:pt>
    <dgm:pt modelId="{37B182E1-5E52-446D-B699-5959C7E95482}" type="sibTrans" cxnId="{B325FAB7-2388-4DAA-AA9E-1B64F7BA2E60}">
      <dgm:prSet/>
      <dgm:spPr/>
      <dgm:t>
        <a:bodyPr/>
        <a:lstStyle/>
        <a:p>
          <a:endParaRPr lang="ru-RU"/>
        </a:p>
      </dgm:t>
    </dgm:pt>
    <dgm:pt modelId="{E0D177C0-01BB-4A1E-88C9-A84B825201D5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На стабилизацию мышечного тонуса</a:t>
          </a:r>
          <a:endParaRPr lang="ru-RU" dirty="0"/>
        </a:p>
      </dgm:t>
    </dgm:pt>
    <dgm:pt modelId="{86B582CB-0B85-4576-A2D6-10B31117D3D6}" type="parTrans" cxnId="{87645124-E13F-4BAA-9DFE-B0B7485F153E}">
      <dgm:prSet/>
      <dgm:spPr/>
      <dgm:t>
        <a:bodyPr/>
        <a:lstStyle/>
        <a:p>
          <a:endParaRPr lang="ru-RU"/>
        </a:p>
      </dgm:t>
    </dgm:pt>
    <dgm:pt modelId="{E8EAEC6B-07C2-4390-8017-847BEE68554B}" type="sibTrans" cxnId="{87645124-E13F-4BAA-9DFE-B0B7485F153E}">
      <dgm:prSet/>
      <dgm:spPr/>
      <dgm:t>
        <a:bodyPr/>
        <a:lstStyle/>
        <a:p>
          <a:endParaRPr lang="ru-RU"/>
        </a:p>
      </dgm:t>
    </dgm:pt>
    <dgm:pt modelId="{DF763253-F570-4070-B990-EF39E52FCE8E}">
      <dgm:prSet phldrT="[Текст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Огонь и лед» </a:t>
          </a:r>
          <a:endParaRPr lang="ru-RU" b="1" dirty="0"/>
        </a:p>
      </dgm:t>
    </dgm:pt>
    <dgm:pt modelId="{EA4FBB77-2F16-4AC2-B5EB-D576BD99B110}" type="parTrans" cxnId="{3B8EE0E8-C2A7-48AE-996C-DCF0B4F03B08}">
      <dgm:prSet/>
      <dgm:spPr/>
      <dgm:t>
        <a:bodyPr/>
        <a:lstStyle/>
        <a:p>
          <a:endParaRPr lang="ru-RU"/>
        </a:p>
      </dgm:t>
    </dgm:pt>
    <dgm:pt modelId="{76BC8B0E-579E-4E70-B854-E69751FA92E2}" type="sibTrans" cxnId="{3B8EE0E8-C2A7-48AE-996C-DCF0B4F03B08}">
      <dgm:prSet/>
      <dgm:spPr/>
      <dgm:t>
        <a:bodyPr/>
        <a:lstStyle/>
        <a:p>
          <a:endParaRPr lang="ru-RU"/>
        </a:p>
      </dgm:t>
    </dgm:pt>
    <dgm:pt modelId="{2072BE89-6C44-4E0C-9F22-7755A939B78B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"Морская фигура"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95085A7-AFEA-4293-ACAA-531C863E0F1B}" type="parTrans" cxnId="{9A71AB27-9B11-4ADC-8877-D8D10251654E}">
      <dgm:prSet/>
      <dgm:spPr/>
      <dgm:t>
        <a:bodyPr/>
        <a:lstStyle/>
        <a:p>
          <a:endParaRPr lang="ru-RU"/>
        </a:p>
      </dgm:t>
    </dgm:pt>
    <dgm:pt modelId="{D331B06D-151D-4203-91FC-2B30B3533563}" type="sibTrans" cxnId="{9A71AB27-9B11-4ADC-8877-D8D10251654E}">
      <dgm:prSet/>
      <dgm:spPr/>
      <dgm:t>
        <a:bodyPr/>
        <a:lstStyle/>
        <a:p>
          <a:endParaRPr lang="ru-RU"/>
        </a:p>
      </dgm:t>
    </dgm:pt>
    <dgm:pt modelId="{AEAE2576-D09F-48FF-8BE8-3C2CB3F266D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«Лежбол"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82C77E35-F269-453F-990B-F7A24B810489}" type="parTrans" cxnId="{8D9FE442-D53E-46BF-9A35-D62431786D6C}">
      <dgm:prSet/>
      <dgm:spPr/>
      <dgm:t>
        <a:bodyPr/>
        <a:lstStyle/>
        <a:p>
          <a:endParaRPr lang="ru-RU"/>
        </a:p>
      </dgm:t>
    </dgm:pt>
    <dgm:pt modelId="{FC1A8905-C3A5-47A8-BA7C-7AF3D373B25C}" type="sibTrans" cxnId="{8D9FE442-D53E-46BF-9A35-D62431786D6C}">
      <dgm:prSet/>
      <dgm:spPr/>
      <dgm:t>
        <a:bodyPr/>
        <a:lstStyle/>
        <a:p>
          <a:endParaRPr lang="ru-RU"/>
        </a:p>
      </dgm:t>
    </dgm:pt>
    <dgm:pt modelId="{52B309FD-0E04-4042-92DA-033B98351F92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«Кораблики»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D5C72AF-F779-4B34-824C-1C71FF1E354E}" type="parTrans" cxnId="{F52F63C0-B716-4D17-A268-FCA6456129C2}">
      <dgm:prSet/>
      <dgm:spPr/>
      <dgm:t>
        <a:bodyPr/>
        <a:lstStyle/>
        <a:p>
          <a:endParaRPr lang="ru-RU"/>
        </a:p>
      </dgm:t>
    </dgm:pt>
    <dgm:pt modelId="{44D627E3-0E1E-4010-ACFA-4E0676DFAACD}" type="sibTrans" cxnId="{F52F63C0-B716-4D17-A268-FCA6456129C2}">
      <dgm:prSet/>
      <dgm:spPr/>
      <dgm:t>
        <a:bodyPr/>
        <a:lstStyle/>
        <a:p>
          <a:endParaRPr lang="ru-RU"/>
        </a:p>
      </dgm:t>
    </dgm:pt>
    <dgm:pt modelId="{58CBE366-BCAB-49E2-8021-04917D83D878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«Загрузи машину»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5930685-1BA0-4042-9CB5-7BC40FE1DB04}" type="parTrans" cxnId="{7A165185-BA18-4E4E-A315-BD17A9FB89F7}">
      <dgm:prSet/>
      <dgm:spPr/>
      <dgm:t>
        <a:bodyPr/>
        <a:lstStyle/>
        <a:p>
          <a:endParaRPr lang="ru-RU"/>
        </a:p>
      </dgm:t>
    </dgm:pt>
    <dgm:pt modelId="{EACAA0C8-41F2-41C6-B0A8-D49D49FA9A92}" type="sibTrans" cxnId="{7A165185-BA18-4E4E-A315-BD17A9FB89F7}">
      <dgm:prSet/>
      <dgm:spPr/>
      <dgm:t>
        <a:bodyPr/>
        <a:lstStyle/>
        <a:p>
          <a:endParaRPr lang="ru-RU"/>
        </a:p>
      </dgm:t>
    </dgm:pt>
    <dgm:pt modelId="{9E106D95-2E52-47CE-A197-2AA48E7B4A39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«Стирка»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1143F9C-C666-46CB-91F8-05D1EEC68917}" type="parTrans" cxnId="{6F3A5FB4-2738-4585-BF04-72DC19637682}">
      <dgm:prSet/>
      <dgm:spPr/>
      <dgm:t>
        <a:bodyPr/>
        <a:lstStyle/>
        <a:p>
          <a:endParaRPr lang="ru-RU"/>
        </a:p>
      </dgm:t>
    </dgm:pt>
    <dgm:pt modelId="{AA927056-0EE5-4BFE-BC67-CC3B0C60B7D8}" type="sibTrans" cxnId="{6F3A5FB4-2738-4585-BF04-72DC19637682}">
      <dgm:prSet/>
      <dgm:spPr/>
      <dgm:t>
        <a:bodyPr/>
        <a:lstStyle/>
        <a:p>
          <a:endParaRPr lang="ru-RU"/>
        </a:p>
      </dgm:t>
    </dgm:pt>
    <dgm:pt modelId="{F9B1B4ED-24C7-4AA1-9F18-060B9DB24052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«Русалочка»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162BD25-A214-44AB-93A0-6D5AC0278A64}" type="parTrans" cxnId="{AECC203F-1E3A-4B99-BB4B-4FA57B63A403}">
      <dgm:prSet/>
      <dgm:spPr/>
      <dgm:t>
        <a:bodyPr/>
        <a:lstStyle/>
        <a:p>
          <a:endParaRPr lang="ru-RU"/>
        </a:p>
      </dgm:t>
    </dgm:pt>
    <dgm:pt modelId="{BDF85051-E0B0-45EA-A69F-52E059A79E2E}" type="sibTrans" cxnId="{AECC203F-1E3A-4B99-BB4B-4FA57B63A403}">
      <dgm:prSet/>
      <dgm:spPr/>
      <dgm:t>
        <a:bodyPr/>
        <a:lstStyle/>
        <a:p>
          <a:endParaRPr lang="ru-RU"/>
        </a:p>
      </dgm:t>
    </dgm:pt>
    <dgm:pt modelId="{065B4D3C-3788-4E1A-91FE-7D2E3DE5A1E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«Кит»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9703B5B-1ED0-4884-B221-0243E6E247BB}" type="parTrans" cxnId="{17B42693-62D1-43BF-97E4-06DDA91F7CDB}">
      <dgm:prSet/>
      <dgm:spPr/>
      <dgm:t>
        <a:bodyPr/>
        <a:lstStyle/>
        <a:p>
          <a:endParaRPr lang="ru-RU"/>
        </a:p>
      </dgm:t>
    </dgm:pt>
    <dgm:pt modelId="{1755DE87-836A-4C26-B624-2D0BA63FAC28}" type="sibTrans" cxnId="{17B42693-62D1-43BF-97E4-06DDA91F7CDB}">
      <dgm:prSet/>
      <dgm:spPr/>
      <dgm:t>
        <a:bodyPr/>
        <a:lstStyle/>
        <a:p>
          <a:endParaRPr lang="ru-RU"/>
        </a:p>
      </dgm:t>
    </dgm:pt>
    <dgm:pt modelId="{FDF6733A-C857-4F11-8886-0F96020130C4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«Медуза»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51E48CB-87DF-4E89-876D-2835A5F7513E}" type="parTrans" cxnId="{A1AE3BD5-B6EF-499D-B7E3-C7A728545B4D}">
      <dgm:prSet/>
      <dgm:spPr/>
      <dgm:t>
        <a:bodyPr/>
        <a:lstStyle/>
        <a:p>
          <a:endParaRPr lang="ru-RU"/>
        </a:p>
      </dgm:t>
    </dgm:pt>
    <dgm:pt modelId="{FA437B03-07BB-4B90-AF0A-C7BD04853A9D}" type="sibTrans" cxnId="{A1AE3BD5-B6EF-499D-B7E3-C7A728545B4D}">
      <dgm:prSet/>
      <dgm:spPr/>
      <dgm:t>
        <a:bodyPr/>
        <a:lstStyle/>
        <a:p>
          <a:endParaRPr lang="ru-RU"/>
        </a:p>
      </dgm:t>
    </dgm:pt>
    <dgm:pt modelId="{23FA45D3-C0C5-4889-880E-722B1394A136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«Катамаран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74E83AB-2127-423F-9259-4AA264B62A42}" type="parTrans" cxnId="{F76781BF-4839-41E4-9E74-CBA9A6DAC0DA}">
      <dgm:prSet/>
      <dgm:spPr/>
      <dgm:t>
        <a:bodyPr/>
        <a:lstStyle/>
        <a:p>
          <a:endParaRPr lang="ru-RU"/>
        </a:p>
      </dgm:t>
    </dgm:pt>
    <dgm:pt modelId="{EE42F59B-C851-4B4B-9E73-4B8B5A96F6F0}" type="sibTrans" cxnId="{F76781BF-4839-41E4-9E74-CBA9A6DAC0DA}">
      <dgm:prSet/>
      <dgm:spPr/>
      <dgm:t>
        <a:bodyPr/>
        <a:lstStyle/>
        <a:p>
          <a:endParaRPr lang="ru-RU"/>
        </a:p>
      </dgm:t>
    </dgm:pt>
    <dgm:pt modelId="{B6410AA1-903C-46C7-9628-64D165222D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"Цветочная поляна"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FF751DA-7ACF-40A5-A321-344513CCF051}" type="parTrans" cxnId="{A18DF82D-5256-423B-8F78-80B3184243C1}">
      <dgm:prSet/>
      <dgm:spPr/>
      <dgm:t>
        <a:bodyPr/>
        <a:lstStyle/>
        <a:p>
          <a:endParaRPr lang="ru-RU"/>
        </a:p>
      </dgm:t>
    </dgm:pt>
    <dgm:pt modelId="{91DCA5C4-5994-48B1-A9EF-068E4F40105B}" type="sibTrans" cxnId="{A18DF82D-5256-423B-8F78-80B3184243C1}">
      <dgm:prSet/>
      <dgm:spPr/>
      <dgm:t>
        <a:bodyPr/>
        <a:lstStyle/>
        <a:p>
          <a:endParaRPr lang="ru-RU"/>
        </a:p>
      </dgm:t>
    </dgm:pt>
    <dgm:pt modelId="{9B13EF8F-25F9-4B5D-932D-85228B471A62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"Извилистая дорожка"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E5C8785-163B-47F9-AD84-321BF44BE410}" type="parTrans" cxnId="{77669476-C561-4D91-B4AA-4BA869D23EC7}">
      <dgm:prSet/>
      <dgm:spPr/>
      <dgm:t>
        <a:bodyPr/>
        <a:lstStyle/>
        <a:p>
          <a:endParaRPr lang="ru-RU"/>
        </a:p>
      </dgm:t>
    </dgm:pt>
    <dgm:pt modelId="{65916D19-3365-4167-A10C-31E4F1F627CF}" type="sibTrans" cxnId="{77669476-C561-4D91-B4AA-4BA869D23EC7}">
      <dgm:prSet/>
      <dgm:spPr/>
      <dgm:t>
        <a:bodyPr/>
        <a:lstStyle/>
        <a:p>
          <a:endParaRPr lang="ru-RU"/>
        </a:p>
      </dgm:t>
    </dgm:pt>
    <dgm:pt modelId="{00C55711-7A04-4D24-9F24-AA1644779F9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"Полоса препятствий"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2E9628D-ACA5-4D11-B7AE-40200ACA7B58}" type="parTrans" cxnId="{22CCCA22-4850-4124-86C6-BE22DFCCA969}">
      <dgm:prSet/>
      <dgm:spPr/>
      <dgm:t>
        <a:bodyPr/>
        <a:lstStyle/>
        <a:p>
          <a:endParaRPr lang="ru-RU"/>
        </a:p>
      </dgm:t>
    </dgm:pt>
    <dgm:pt modelId="{8CC1D77C-1F11-4B8B-977A-1A583DE9A196}" type="sibTrans" cxnId="{22CCCA22-4850-4124-86C6-BE22DFCCA969}">
      <dgm:prSet/>
      <dgm:spPr/>
      <dgm:t>
        <a:bodyPr/>
        <a:lstStyle/>
        <a:p>
          <a:endParaRPr lang="ru-RU"/>
        </a:p>
      </dgm:t>
    </dgm:pt>
    <dgm:pt modelId="{DEECEB23-3627-4773-B017-BF161D8F430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Эстафета с палочкой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F500FFE-0C3D-48ED-9B5F-89B82A5C5AC2}" type="parTrans" cxnId="{7F8AA1A9-2BD8-48B4-9FC6-6DC1A67939C5}">
      <dgm:prSet/>
      <dgm:spPr/>
      <dgm:t>
        <a:bodyPr/>
        <a:lstStyle/>
        <a:p>
          <a:endParaRPr lang="ru-RU"/>
        </a:p>
      </dgm:t>
    </dgm:pt>
    <dgm:pt modelId="{C0F7ED9B-2A85-4103-BC14-E49F88B59475}" type="sibTrans" cxnId="{7F8AA1A9-2BD8-48B4-9FC6-6DC1A67939C5}">
      <dgm:prSet/>
      <dgm:spPr/>
      <dgm:t>
        <a:bodyPr/>
        <a:lstStyle/>
        <a:p>
          <a:endParaRPr lang="ru-RU"/>
        </a:p>
      </dgm:t>
    </dgm:pt>
    <dgm:pt modelId="{0D9BFD7E-15BB-471E-85B4-A5BA3AF49BFB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Эстафета "Построим лесенку"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D0564AE-928B-4BC6-9E62-1F2C9431B016}" type="parTrans" cxnId="{4948AF29-8858-4F7D-9AFA-9BB922C8646A}">
      <dgm:prSet/>
      <dgm:spPr/>
      <dgm:t>
        <a:bodyPr/>
        <a:lstStyle/>
        <a:p>
          <a:endParaRPr lang="ru-RU"/>
        </a:p>
      </dgm:t>
    </dgm:pt>
    <dgm:pt modelId="{3944AF07-2CA8-4AC8-B91A-75443DA66554}" type="sibTrans" cxnId="{4948AF29-8858-4F7D-9AFA-9BB922C8646A}">
      <dgm:prSet/>
      <dgm:spPr/>
      <dgm:t>
        <a:bodyPr/>
        <a:lstStyle/>
        <a:p>
          <a:endParaRPr lang="ru-RU"/>
        </a:p>
      </dgm:t>
    </dgm:pt>
    <dgm:pt modelId="{3A8BA6DB-3AC4-4425-BE84-CE95572F96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Эстафета с машиной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7CB10A2-4CDD-47FB-90F8-B21C063FCAA6}" type="parTrans" cxnId="{DDC263E0-3B39-4AD6-B38E-21FEDDFFFCEE}">
      <dgm:prSet/>
      <dgm:spPr/>
      <dgm:t>
        <a:bodyPr/>
        <a:lstStyle/>
        <a:p>
          <a:endParaRPr lang="ru-RU"/>
        </a:p>
      </dgm:t>
    </dgm:pt>
    <dgm:pt modelId="{A06C5EED-4EED-4CB4-ADF0-715ECDA98F21}" type="sibTrans" cxnId="{DDC263E0-3B39-4AD6-B38E-21FEDDFFFCEE}">
      <dgm:prSet/>
      <dgm:spPr/>
      <dgm:t>
        <a:bodyPr/>
        <a:lstStyle/>
        <a:p>
          <a:endParaRPr lang="ru-RU"/>
        </a:p>
      </dgm:t>
    </dgm:pt>
    <dgm:pt modelId="{40C1F498-A8A8-400C-89DC-9B1E664C2D56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«Тряпичные -деревянные куклы»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8F786F5-0266-483C-8890-679AB5E1E21B}" type="parTrans" cxnId="{CEF481D6-3A01-49E2-8193-049BEAF18914}">
      <dgm:prSet/>
      <dgm:spPr/>
      <dgm:t>
        <a:bodyPr/>
        <a:lstStyle/>
        <a:p>
          <a:endParaRPr lang="ru-RU"/>
        </a:p>
      </dgm:t>
    </dgm:pt>
    <dgm:pt modelId="{4099EA79-4C89-4A35-99ED-7650C1094078}" type="sibTrans" cxnId="{CEF481D6-3A01-49E2-8193-049BEAF18914}">
      <dgm:prSet/>
      <dgm:spPr/>
      <dgm:t>
        <a:bodyPr/>
        <a:lstStyle/>
        <a:p>
          <a:endParaRPr lang="ru-RU"/>
        </a:p>
      </dgm:t>
    </dgm:pt>
    <dgm:pt modelId="{704A55D7-2811-4281-9DF2-03280C45F34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«Стираем белье»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7CF37AD-8E8F-4759-861F-F1F881637E64}" type="parTrans" cxnId="{A086EA4E-C235-4AF5-A6D7-0A6F389F7DB7}">
      <dgm:prSet/>
      <dgm:spPr/>
      <dgm:t>
        <a:bodyPr/>
        <a:lstStyle/>
        <a:p>
          <a:endParaRPr lang="ru-RU"/>
        </a:p>
      </dgm:t>
    </dgm:pt>
    <dgm:pt modelId="{6DEE15CB-1605-4B3A-B544-D2887444324F}" type="sibTrans" cxnId="{A086EA4E-C235-4AF5-A6D7-0A6F389F7DB7}">
      <dgm:prSet/>
      <dgm:spPr/>
      <dgm:t>
        <a:bodyPr/>
        <a:lstStyle/>
        <a:p>
          <a:endParaRPr lang="ru-RU"/>
        </a:p>
      </dgm:t>
    </dgm:pt>
    <dgm:pt modelId="{1833CEFD-4B47-4FBB-980D-639B8E9FFBB0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«Пляж»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D7308AF5-4A84-46A1-A69D-EDBDC45A5AC7}" type="parTrans" cxnId="{5383BF5F-F920-4D7B-9377-F8CC85F37CAF}">
      <dgm:prSet/>
      <dgm:spPr/>
      <dgm:t>
        <a:bodyPr/>
        <a:lstStyle/>
        <a:p>
          <a:endParaRPr lang="ru-RU"/>
        </a:p>
      </dgm:t>
    </dgm:pt>
    <dgm:pt modelId="{92BF7DD9-917C-4128-AC21-4F47C671C341}" type="sibTrans" cxnId="{5383BF5F-F920-4D7B-9377-F8CC85F37CAF}">
      <dgm:prSet/>
      <dgm:spPr/>
      <dgm:t>
        <a:bodyPr/>
        <a:lstStyle/>
        <a:p>
          <a:endParaRPr lang="ru-RU"/>
        </a:p>
      </dgm:t>
    </dgm:pt>
    <dgm:pt modelId="{513A25CD-B149-44E2-92B1-0707C0AAC1A0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«Ковер-самолет» 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C66C1A9-6626-4A5F-8D83-9F4BF7B914F5}" type="parTrans" cxnId="{70F8FDB3-5F15-4570-919F-6D0D0AC2DDB2}">
      <dgm:prSet/>
      <dgm:spPr/>
      <dgm:t>
        <a:bodyPr/>
        <a:lstStyle/>
        <a:p>
          <a:endParaRPr lang="ru-RU"/>
        </a:p>
      </dgm:t>
    </dgm:pt>
    <dgm:pt modelId="{C1536844-DFA6-4376-8459-6F4D95636052}" type="sibTrans" cxnId="{70F8FDB3-5F15-4570-919F-6D0D0AC2DDB2}">
      <dgm:prSet/>
      <dgm:spPr/>
      <dgm:t>
        <a:bodyPr/>
        <a:lstStyle/>
        <a:p>
          <a:endParaRPr lang="ru-RU"/>
        </a:p>
      </dgm:t>
    </dgm:pt>
    <dgm:pt modelId="{BA2D0D2F-77EC-4EE9-9840-791C42902BA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«Шалтай –болтай»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711C89A-2DCB-4D67-BD29-E0E726F7C084}" type="parTrans" cxnId="{E6FFC443-E23F-4F0A-B8F2-1E3B014A1E61}">
      <dgm:prSet/>
      <dgm:spPr/>
      <dgm:t>
        <a:bodyPr/>
        <a:lstStyle/>
        <a:p>
          <a:endParaRPr lang="ru-RU"/>
        </a:p>
      </dgm:t>
    </dgm:pt>
    <dgm:pt modelId="{03EFAC76-1262-4A1D-ADE5-0FC2A1073E9A}" type="sibTrans" cxnId="{E6FFC443-E23F-4F0A-B8F2-1E3B014A1E61}">
      <dgm:prSet/>
      <dgm:spPr/>
      <dgm:t>
        <a:bodyPr/>
        <a:lstStyle/>
        <a:p>
          <a:endParaRPr lang="ru-RU"/>
        </a:p>
      </dgm:t>
    </dgm:pt>
    <dgm:pt modelId="{829E764F-A38F-4BCA-98B1-FC1046A83ED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«Марионетки»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4039A39-B5F5-4C8F-A175-D8E3B8B8FDF8}" type="parTrans" cxnId="{00A9A9B9-80E9-4B39-8AE4-7DA6E6BA8619}">
      <dgm:prSet/>
      <dgm:spPr/>
      <dgm:t>
        <a:bodyPr/>
        <a:lstStyle/>
        <a:p>
          <a:endParaRPr lang="ru-RU"/>
        </a:p>
      </dgm:t>
    </dgm:pt>
    <dgm:pt modelId="{336279B2-7AF3-4B11-831A-1105DE94849F}" type="sibTrans" cxnId="{00A9A9B9-80E9-4B39-8AE4-7DA6E6BA8619}">
      <dgm:prSet/>
      <dgm:spPr/>
      <dgm:t>
        <a:bodyPr/>
        <a:lstStyle/>
        <a:p>
          <a:endParaRPr lang="ru-RU"/>
        </a:p>
      </dgm:t>
    </dgm:pt>
    <dgm:pt modelId="{2163B944-12AD-49B0-A96C-46253BF810BC}" type="pres">
      <dgm:prSet presAssocID="{86A69EB4-2793-4B20-84AC-2622875FC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FAB6C-CAED-4926-AF96-033AF29E8933}" type="pres">
      <dgm:prSet presAssocID="{9C412514-7207-475A-987B-0FC4C8A7F49C}" presName="composite" presStyleCnt="0"/>
      <dgm:spPr/>
      <dgm:t>
        <a:bodyPr/>
        <a:lstStyle/>
        <a:p>
          <a:endParaRPr lang="ru-RU"/>
        </a:p>
      </dgm:t>
    </dgm:pt>
    <dgm:pt modelId="{C2606451-C2CC-463C-8CE3-18881AD54499}" type="pres">
      <dgm:prSet presAssocID="{9C412514-7207-475A-987B-0FC4C8A7F49C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B5E448-E4B6-4241-B5A4-023D03A3837D}" type="pres">
      <dgm:prSet presAssocID="{9C412514-7207-475A-987B-0FC4C8A7F49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109E9-46DD-49E9-AC08-3EBC4DE0DB2B}" type="pres">
      <dgm:prSet presAssocID="{34618F6E-49BF-4695-A9FF-F06727016522}" presName="space" presStyleCnt="0"/>
      <dgm:spPr/>
      <dgm:t>
        <a:bodyPr/>
        <a:lstStyle/>
        <a:p>
          <a:endParaRPr lang="ru-RU"/>
        </a:p>
      </dgm:t>
    </dgm:pt>
    <dgm:pt modelId="{18ED3B85-69D6-4603-BB5D-E8A834EAAABC}" type="pres">
      <dgm:prSet presAssocID="{2FCE3B08-5BE3-4B5E-AC92-7C3CFA0BAE28}" presName="composite" presStyleCnt="0"/>
      <dgm:spPr/>
      <dgm:t>
        <a:bodyPr/>
        <a:lstStyle/>
        <a:p>
          <a:endParaRPr lang="ru-RU"/>
        </a:p>
      </dgm:t>
    </dgm:pt>
    <dgm:pt modelId="{E61531AC-2963-459B-903F-AB1E97C6CC98}" type="pres">
      <dgm:prSet presAssocID="{2FCE3B08-5BE3-4B5E-AC92-7C3CFA0BAE28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A55BED-0144-467F-B3CD-2C73E540544E}" type="pres">
      <dgm:prSet presAssocID="{2FCE3B08-5BE3-4B5E-AC92-7C3CFA0BAE2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E045-C078-4F08-8169-75699FBA268D}" type="pres">
      <dgm:prSet presAssocID="{061CE0EA-4089-4DD1-A705-73ADDE6AC062}" presName="space" presStyleCnt="0"/>
      <dgm:spPr/>
      <dgm:t>
        <a:bodyPr/>
        <a:lstStyle/>
        <a:p>
          <a:endParaRPr lang="ru-RU"/>
        </a:p>
      </dgm:t>
    </dgm:pt>
    <dgm:pt modelId="{B1604EE3-25CF-46A6-BE8E-087189BB66AC}" type="pres">
      <dgm:prSet presAssocID="{E0D177C0-01BB-4A1E-88C9-A84B825201D5}" presName="composite" presStyleCnt="0"/>
      <dgm:spPr/>
      <dgm:t>
        <a:bodyPr/>
        <a:lstStyle/>
        <a:p>
          <a:endParaRPr lang="ru-RU"/>
        </a:p>
      </dgm:t>
    </dgm:pt>
    <dgm:pt modelId="{8F2EB4D5-26CE-4082-B73C-393D26818EF5}" type="pres">
      <dgm:prSet presAssocID="{E0D177C0-01BB-4A1E-88C9-A84B825201D5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28C9B3-6B15-4927-9B0A-45CF103117A4}" type="pres">
      <dgm:prSet presAssocID="{E0D177C0-01BB-4A1E-88C9-A84B825201D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DF82D-5256-423B-8F78-80B3184243C1}" srcId="{2FCE3B08-5BE3-4B5E-AC92-7C3CFA0BAE28}" destId="{B6410AA1-903C-46C7-9628-64D165222D5C}" srcOrd="1" destOrd="0" parTransId="{0FF751DA-7ACF-40A5-A321-344513CCF051}" sibTransId="{91DCA5C4-5994-48B1-A9EF-068E4F40105B}"/>
    <dgm:cxn modelId="{6B969B62-3738-4BE5-AFA9-DA9E2A6DD335}" type="presOf" srcId="{00C55711-7A04-4D24-9F24-AA1644779F9C}" destId="{95A55BED-0144-467F-B3CD-2C73E540544E}" srcOrd="0" destOrd="3" presId="urn:microsoft.com/office/officeart/2005/8/layout/hList1"/>
    <dgm:cxn modelId="{2838BF15-3BF8-46B7-95D1-8432D61E6A83}" type="presOf" srcId="{829E764F-A38F-4BCA-98B1-FC1046A83EDE}" destId="{5928C9B3-6B15-4927-9B0A-45CF103117A4}" srcOrd="0" destOrd="6" presId="urn:microsoft.com/office/officeart/2005/8/layout/hList1"/>
    <dgm:cxn modelId="{87A82A5B-1548-4428-A609-FE1692DA0EE6}" type="presOf" srcId="{23FA45D3-C0C5-4889-880E-722B1394A136}" destId="{13B5E448-E4B6-4241-B5A4-023D03A3837D}" srcOrd="0" destOrd="9" presId="urn:microsoft.com/office/officeart/2005/8/layout/hList1"/>
    <dgm:cxn modelId="{5383BF5F-F920-4D7B-9377-F8CC85F37CAF}" srcId="{E0D177C0-01BB-4A1E-88C9-A84B825201D5}" destId="{1833CEFD-4B47-4FBB-980D-639B8E9FFBB0}" srcOrd="3" destOrd="0" parTransId="{D7308AF5-4A84-46A1-A69D-EDBDC45A5AC7}" sibTransId="{92BF7DD9-917C-4128-AC21-4F47C671C341}"/>
    <dgm:cxn modelId="{9198BC9B-398E-4CD2-A44C-AE6F8F1303D9}" type="presOf" srcId="{0D9BFD7E-15BB-471E-85B4-A5BA3AF49BFB}" destId="{95A55BED-0144-467F-B3CD-2C73E540544E}" srcOrd="0" destOrd="5" presId="urn:microsoft.com/office/officeart/2005/8/layout/hList1"/>
    <dgm:cxn modelId="{7A165185-BA18-4E4E-A315-BD17A9FB89F7}" srcId="{9C412514-7207-475A-987B-0FC4C8A7F49C}" destId="{58CBE366-BCAB-49E2-8021-04917D83D878}" srcOrd="4" destOrd="0" parTransId="{55930685-1BA0-4042-9CB5-7BC40FE1DB04}" sibTransId="{EACAA0C8-41F2-41C6-B0A8-D49D49FA9A92}"/>
    <dgm:cxn modelId="{77669476-C561-4D91-B4AA-4BA869D23EC7}" srcId="{2FCE3B08-5BE3-4B5E-AC92-7C3CFA0BAE28}" destId="{9B13EF8F-25F9-4B5D-932D-85228B471A62}" srcOrd="2" destOrd="0" parTransId="{4E5C8785-163B-47F9-AD84-321BF44BE410}" sibTransId="{65916D19-3365-4167-A10C-31E4F1F627CF}"/>
    <dgm:cxn modelId="{9AA25A7A-E585-43C2-A422-53FECD42D106}" type="presOf" srcId="{FDF6733A-C857-4F11-8886-0F96020130C4}" destId="{13B5E448-E4B6-4241-B5A4-023D03A3837D}" srcOrd="0" destOrd="8" presId="urn:microsoft.com/office/officeart/2005/8/layout/hList1"/>
    <dgm:cxn modelId="{22CCCA22-4850-4124-86C6-BE22DFCCA969}" srcId="{2FCE3B08-5BE3-4B5E-AC92-7C3CFA0BAE28}" destId="{00C55711-7A04-4D24-9F24-AA1644779F9C}" srcOrd="3" destOrd="0" parTransId="{A2E9628D-ACA5-4D11-B7AE-40200ACA7B58}" sibTransId="{8CC1D77C-1F11-4B8B-977A-1A583DE9A196}"/>
    <dgm:cxn modelId="{CEF481D6-3A01-49E2-8193-049BEAF18914}" srcId="{E0D177C0-01BB-4A1E-88C9-A84B825201D5}" destId="{40C1F498-A8A8-400C-89DC-9B1E664C2D56}" srcOrd="1" destOrd="0" parTransId="{18F786F5-0266-483C-8890-679AB5E1E21B}" sibTransId="{4099EA79-4C89-4A35-99ED-7650C1094078}"/>
    <dgm:cxn modelId="{DBECC877-20FC-4AF2-9A2C-FF4EBEDBCE34}" type="presOf" srcId="{DEECEB23-3627-4773-B017-BF161D8F430F}" destId="{95A55BED-0144-467F-B3CD-2C73E540544E}" srcOrd="0" destOrd="4" presId="urn:microsoft.com/office/officeart/2005/8/layout/hList1"/>
    <dgm:cxn modelId="{A086EA4E-C235-4AF5-A6D7-0A6F389F7DB7}" srcId="{E0D177C0-01BB-4A1E-88C9-A84B825201D5}" destId="{704A55D7-2811-4281-9DF2-03280C45F34C}" srcOrd="2" destOrd="0" parTransId="{97CF37AD-8E8F-4759-861F-F1F881637E64}" sibTransId="{6DEE15CB-1605-4B3A-B544-D2887444324F}"/>
    <dgm:cxn modelId="{3B8EE0E8-C2A7-48AE-996C-DCF0B4F03B08}" srcId="{E0D177C0-01BB-4A1E-88C9-A84B825201D5}" destId="{DF763253-F570-4070-B990-EF39E52FCE8E}" srcOrd="0" destOrd="0" parTransId="{EA4FBB77-2F16-4AC2-B5EB-D576BD99B110}" sibTransId="{76BC8B0E-579E-4E70-B854-E69751FA92E2}"/>
    <dgm:cxn modelId="{8D9FE442-D53E-46BF-9A35-D62431786D6C}" srcId="{9C412514-7207-475A-987B-0FC4C8A7F49C}" destId="{AEAE2576-D09F-48FF-8BE8-3C2CB3F266DF}" srcOrd="2" destOrd="0" parTransId="{82C77E35-F269-453F-990B-F7A24B810489}" sibTransId="{FC1A8905-C3A5-47A8-BA7C-7AF3D373B25C}"/>
    <dgm:cxn modelId="{00A9A9B9-80E9-4B39-8AE4-7DA6E6BA8619}" srcId="{E0D177C0-01BB-4A1E-88C9-A84B825201D5}" destId="{829E764F-A38F-4BCA-98B1-FC1046A83EDE}" srcOrd="6" destOrd="0" parTransId="{34039A39-B5F5-4C8F-A175-D8E3B8B8FDF8}" sibTransId="{336279B2-7AF3-4B11-831A-1105DE94849F}"/>
    <dgm:cxn modelId="{C4B455EF-B9C2-4A6A-990E-ED930F7E83C2}" type="presOf" srcId="{52B309FD-0E04-4042-92DA-033B98351F92}" destId="{13B5E448-E4B6-4241-B5A4-023D03A3837D}" srcOrd="0" destOrd="3" presId="urn:microsoft.com/office/officeart/2005/8/layout/hList1"/>
    <dgm:cxn modelId="{0F84368C-BCDB-4CEB-8559-CBEF2325BCD7}" type="presOf" srcId="{9B13EF8F-25F9-4B5D-932D-85228B471A62}" destId="{95A55BED-0144-467F-B3CD-2C73E540544E}" srcOrd="0" destOrd="2" presId="urn:microsoft.com/office/officeart/2005/8/layout/hList1"/>
    <dgm:cxn modelId="{49162E32-67C2-4B9C-AA0D-60D2DC87832A}" type="presOf" srcId="{1833CEFD-4B47-4FBB-980D-639B8E9FFBB0}" destId="{5928C9B3-6B15-4927-9B0A-45CF103117A4}" srcOrd="0" destOrd="3" presId="urn:microsoft.com/office/officeart/2005/8/layout/hList1"/>
    <dgm:cxn modelId="{32A67B04-64B2-4862-8249-42F130DAF78C}" type="presOf" srcId="{AC7DBEA7-E456-4849-A2B9-48FAAA6C8E2D}" destId="{95A55BED-0144-467F-B3CD-2C73E540544E}" srcOrd="0" destOrd="0" presId="urn:microsoft.com/office/officeart/2005/8/layout/hList1"/>
    <dgm:cxn modelId="{79D5572A-F29F-40ED-BAF6-2D7AB9B32716}" type="presOf" srcId="{3A8BA6DB-3AC4-4425-BE84-CE95572F965C}" destId="{95A55BED-0144-467F-B3CD-2C73E540544E}" srcOrd="0" destOrd="6" presId="urn:microsoft.com/office/officeart/2005/8/layout/hList1"/>
    <dgm:cxn modelId="{F76781BF-4839-41E4-9E74-CBA9A6DAC0DA}" srcId="{9C412514-7207-475A-987B-0FC4C8A7F49C}" destId="{23FA45D3-C0C5-4889-880E-722B1394A136}" srcOrd="9" destOrd="0" parTransId="{E74E83AB-2127-423F-9259-4AA264B62A42}" sibTransId="{EE42F59B-C851-4B4B-9E73-4B8B5A96F6F0}"/>
    <dgm:cxn modelId="{AF61F10D-D812-474B-B658-1E1E80544F42}" type="presOf" srcId="{2072BE89-6C44-4E0C-9F22-7755A939B78B}" destId="{13B5E448-E4B6-4241-B5A4-023D03A3837D}" srcOrd="0" destOrd="1" presId="urn:microsoft.com/office/officeart/2005/8/layout/hList1"/>
    <dgm:cxn modelId="{12DAC729-8F29-4418-80E0-F193863DB834}" type="presOf" srcId="{B6410AA1-903C-46C7-9628-64D165222D5C}" destId="{95A55BED-0144-467F-B3CD-2C73E540544E}" srcOrd="0" destOrd="1" presId="urn:microsoft.com/office/officeart/2005/8/layout/hList1"/>
    <dgm:cxn modelId="{FD18007D-F5B5-420B-8414-E0B4FFDA1E83}" type="presOf" srcId="{513A25CD-B149-44E2-92B1-0707C0AAC1A0}" destId="{5928C9B3-6B15-4927-9B0A-45CF103117A4}" srcOrd="0" destOrd="4" presId="urn:microsoft.com/office/officeart/2005/8/layout/hList1"/>
    <dgm:cxn modelId="{235117EA-EB35-4375-ABC8-0F11A61C6389}" type="presOf" srcId="{58CBE366-BCAB-49E2-8021-04917D83D878}" destId="{13B5E448-E4B6-4241-B5A4-023D03A3837D}" srcOrd="0" destOrd="4" presId="urn:microsoft.com/office/officeart/2005/8/layout/hList1"/>
    <dgm:cxn modelId="{17B42693-62D1-43BF-97E4-06DDA91F7CDB}" srcId="{9C412514-7207-475A-987B-0FC4C8A7F49C}" destId="{065B4D3C-3788-4E1A-91FE-7D2E3DE5A1EA}" srcOrd="7" destOrd="0" parTransId="{79703B5B-1ED0-4884-B221-0243E6E247BB}" sibTransId="{1755DE87-836A-4C26-B624-2D0BA63FAC28}"/>
    <dgm:cxn modelId="{A1AE3BD5-B6EF-499D-B7E3-C7A728545B4D}" srcId="{9C412514-7207-475A-987B-0FC4C8A7F49C}" destId="{FDF6733A-C857-4F11-8886-0F96020130C4}" srcOrd="8" destOrd="0" parTransId="{051E48CB-87DF-4E89-876D-2835A5F7513E}" sibTransId="{FA437B03-07BB-4B90-AF0A-C7BD04853A9D}"/>
    <dgm:cxn modelId="{E6FFC443-E23F-4F0A-B8F2-1E3B014A1E61}" srcId="{E0D177C0-01BB-4A1E-88C9-A84B825201D5}" destId="{BA2D0D2F-77EC-4EE9-9840-791C42902BA1}" srcOrd="5" destOrd="0" parTransId="{F711C89A-2DCB-4D67-BD29-E0E726F7C084}" sibTransId="{03EFAC76-1262-4A1D-ADE5-0FC2A1073E9A}"/>
    <dgm:cxn modelId="{6F3A5FB4-2738-4585-BF04-72DC19637682}" srcId="{9C412514-7207-475A-987B-0FC4C8A7F49C}" destId="{9E106D95-2E52-47CE-A197-2AA48E7B4A39}" srcOrd="5" destOrd="0" parTransId="{B1143F9C-C666-46CB-91F8-05D1EEC68917}" sibTransId="{AA927056-0EE5-4BFE-BC67-CC3B0C60B7D8}"/>
    <dgm:cxn modelId="{70F8FDB3-5F15-4570-919F-6D0D0AC2DDB2}" srcId="{E0D177C0-01BB-4A1E-88C9-A84B825201D5}" destId="{513A25CD-B149-44E2-92B1-0707C0AAC1A0}" srcOrd="4" destOrd="0" parTransId="{7C66C1A9-6626-4A5F-8D83-9F4BF7B914F5}" sibTransId="{C1536844-DFA6-4376-8459-6F4D95636052}"/>
    <dgm:cxn modelId="{C499E41A-7BFE-4700-B87C-7D1887BF58A5}" type="presOf" srcId="{DF763253-F570-4070-B990-EF39E52FCE8E}" destId="{5928C9B3-6B15-4927-9B0A-45CF103117A4}" srcOrd="0" destOrd="0" presId="urn:microsoft.com/office/officeart/2005/8/layout/hList1"/>
    <dgm:cxn modelId="{AAC9DD54-93B8-4D7E-937D-BEC8E988820D}" type="presOf" srcId="{40C1F498-A8A8-400C-89DC-9B1E664C2D56}" destId="{5928C9B3-6B15-4927-9B0A-45CF103117A4}" srcOrd="0" destOrd="1" presId="urn:microsoft.com/office/officeart/2005/8/layout/hList1"/>
    <dgm:cxn modelId="{F52F63C0-B716-4D17-A268-FCA6456129C2}" srcId="{9C412514-7207-475A-987B-0FC4C8A7F49C}" destId="{52B309FD-0E04-4042-92DA-033B98351F92}" srcOrd="3" destOrd="0" parTransId="{7D5C72AF-F779-4B34-824C-1C71FF1E354E}" sibTransId="{44D627E3-0E1E-4010-ACFA-4E0676DFAACD}"/>
    <dgm:cxn modelId="{9B3340CF-6A0F-4115-A23D-EB1BCB4EDE0B}" type="presOf" srcId="{320EF10E-38E9-41E4-8DC9-E0C61688D40F}" destId="{13B5E448-E4B6-4241-B5A4-023D03A3837D}" srcOrd="0" destOrd="0" presId="urn:microsoft.com/office/officeart/2005/8/layout/hList1"/>
    <dgm:cxn modelId="{98AE4591-0FFA-4531-A8FB-26FE13004B98}" type="presOf" srcId="{F9B1B4ED-24C7-4AA1-9F18-060B9DB24052}" destId="{13B5E448-E4B6-4241-B5A4-023D03A3837D}" srcOrd="0" destOrd="6" presId="urn:microsoft.com/office/officeart/2005/8/layout/hList1"/>
    <dgm:cxn modelId="{F79BDD9A-5265-470A-8579-C005BC737F3D}" type="presOf" srcId="{2FCE3B08-5BE3-4B5E-AC92-7C3CFA0BAE28}" destId="{E61531AC-2963-459B-903F-AB1E97C6CC98}" srcOrd="0" destOrd="0" presId="urn:microsoft.com/office/officeart/2005/8/layout/hList1"/>
    <dgm:cxn modelId="{2FE46768-DBBA-4E6C-85BE-81F8D4B6F849}" type="presOf" srcId="{065B4D3C-3788-4E1A-91FE-7D2E3DE5A1EA}" destId="{13B5E448-E4B6-4241-B5A4-023D03A3837D}" srcOrd="0" destOrd="7" presId="urn:microsoft.com/office/officeart/2005/8/layout/hList1"/>
    <dgm:cxn modelId="{B65849FE-8AE7-4F31-AF2A-ABA41F4CA7D2}" type="presOf" srcId="{BA2D0D2F-77EC-4EE9-9840-791C42902BA1}" destId="{5928C9B3-6B15-4927-9B0A-45CF103117A4}" srcOrd="0" destOrd="5" presId="urn:microsoft.com/office/officeart/2005/8/layout/hList1"/>
    <dgm:cxn modelId="{4948AF29-8858-4F7D-9AFA-9BB922C8646A}" srcId="{2FCE3B08-5BE3-4B5E-AC92-7C3CFA0BAE28}" destId="{0D9BFD7E-15BB-471E-85B4-A5BA3AF49BFB}" srcOrd="5" destOrd="0" parTransId="{CD0564AE-928B-4BC6-9E62-1F2C9431B016}" sibTransId="{3944AF07-2CA8-4AC8-B91A-75443DA66554}"/>
    <dgm:cxn modelId="{9A71AB27-9B11-4ADC-8877-D8D10251654E}" srcId="{9C412514-7207-475A-987B-0FC4C8A7F49C}" destId="{2072BE89-6C44-4E0C-9F22-7755A939B78B}" srcOrd="1" destOrd="0" parTransId="{095085A7-AFEA-4293-ACAA-531C863E0F1B}" sibTransId="{D331B06D-151D-4203-91FC-2B30B3533563}"/>
    <dgm:cxn modelId="{701CDAFC-0AB9-4DC1-A492-04BC14182A75}" srcId="{86A69EB4-2793-4B20-84AC-2622875FC41C}" destId="{2FCE3B08-5BE3-4B5E-AC92-7C3CFA0BAE28}" srcOrd="1" destOrd="0" parTransId="{16AE3204-9F7B-428F-8D1B-593E2A5B087E}" sibTransId="{061CE0EA-4089-4DD1-A705-73ADDE6AC062}"/>
    <dgm:cxn modelId="{3D1A6084-AC4F-46BA-8726-282E9CCE5D85}" type="presOf" srcId="{704A55D7-2811-4281-9DF2-03280C45F34C}" destId="{5928C9B3-6B15-4927-9B0A-45CF103117A4}" srcOrd="0" destOrd="2" presId="urn:microsoft.com/office/officeart/2005/8/layout/hList1"/>
    <dgm:cxn modelId="{AA9344DE-6936-47D9-A3F6-B8B9BA5576D8}" type="presOf" srcId="{E0D177C0-01BB-4A1E-88C9-A84B825201D5}" destId="{8F2EB4D5-26CE-4082-B73C-393D26818EF5}" srcOrd="0" destOrd="0" presId="urn:microsoft.com/office/officeart/2005/8/layout/hList1"/>
    <dgm:cxn modelId="{E908ADE6-3AA7-497A-BE1D-4F99FED3180A}" srcId="{86A69EB4-2793-4B20-84AC-2622875FC41C}" destId="{9C412514-7207-475A-987B-0FC4C8A7F49C}" srcOrd="0" destOrd="0" parTransId="{2DB2688E-EB35-4A7E-A873-5F7508B643F5}" sibTransId="{34618F6E-49BF-4695-A9FF-F06727016522}"/>
    <dgm:cxn modelId="{B325FAB7-2388-4DAA-AA9E-1B64F7BA2E60}" srcId="{2FCE3B08-5BE3-4B5E-AC92-7C3CFA0BAE28}" destId="{AC7DBEA7-E456-4849-A2B9-48FAAA6C8E2D}" srcOrd="0" destOrd="0" parTransId="{9A045C78-178E-4071-807A-3F4307696B1F}" sibTransId="{37B182E1-5E52-446D-B699-5959C7E95482}"/>
    <dgm:cxn modelId="{AECC203F-1E3A-4B99-BB4B-4FA57B63A403}" srcId="{9C412514-7207-475A-987B-0FC4C8A7F49C}" destId="{F9B1B4ED-24C7-4AA1-9F18-060B9DB24052}" srcOrd="6" destOrd="0" parTransId="{4162BD25-A214-44AB-93A0-6D5AC0278A64}" sibTransId="{BDF85051-E0B0-45EA-A69F-52E059A79E2E}"/>
    <dgm:cxn modelId="{9866052A-7AC2-4D57-A9FD-F1EADBF29C59}" srcId="{9C412514-7207-475A-987B-0FC4C8A7F49C}" destId="{320EF10E-38E9-41E4-8DC9-E0C61688D40F}" srcOrd="0" destOrd="0" parTransId="{C2362821-16CB-47CC-A561-3200E8BCFCCC}" sibTransId="{B350B7ED-B237-42AD-A33A-85555C8902BE}"/>
    <dgm:cxn modelId="{695B1A71-83E5-4C24-8C7F-B7F32EBA76DF}" type="presOf" srcId="{AEAE2576-D09F-48FF-8BE8-3C2CB3F266DF}" destId="{13B5E448-E4B6-4241-B5A4-023D03A3837D}" srcOrd="0" destOrd="2" presId="urn:microsoft.com/office/officeart/2005/8/layout/hList1"/>
    <dgm:cxn modelId="{0B43CB98-20DF-4B01-B910-DD4B1EA006FC}" type="presOf" srcId="{86A69EB4-2793-4B20-84AC-2622875FC41C}" destId="{2163B944-12AD-49B0-A96C-46253BF810BC}" srcOrd="0" destOrd="0" presId="urn:microsoft.com/office/officeart/2005/8/layout/hList1"/>
    <dgm:cxn modelId="{7F8AA1A9-2BD8-48B4-9FC6-6DC1A67939C5}" srcId="{2FCE3B08-5BE3-4B5E-AC92-7C3CFA0BAE28}" destId="{DEECEB23-3627-4773-B017-BF161D8F430F}" srcOrd="4" destOrd="0" parTransId="{EF500FFE-0C3D-48ED-9B5F-89B82A5C5AC2}" sibTransId="{C0F7ED9B-2A85-4103-BC14-E49F88B59475}"/>
    <dgm:cxn modelId="{9AAE17CE-E726-4831-94C6-059DDB17F759}" type="presOf" srcId="{9E106D95-2E52-47CE-A197-2AA48E7B4A39}" destId="{13B5E448-E4B6-4241-B5A4-023D03A3837D}" srcOrd="0" destOrd="5" presId="urn:microsoft.com/office/officeart/2005/8/layout/hList1"/>
    <dgm:cxn modelId="{DCB07179-6AA8-4C33-BD04-F430860B8535}" type="presOf" srcId="{9C412514-7207-475A-987B-0FC4C8A7F49C}" destId="{C2606451-C2CC-463C-8CE3-18881AD54499}" srcOrd="0" destOrd="0" presId="urn:microsoft.com/office/officeart/2005/8/layout/hList1"/>
    <dgm:cxn modelId="{87645124-E13F-4BAA-9DFE-B0B7485F153E}" srcId="{86A69EB4-2793-4B20-84AC-2622875FC41C}" destId="{E0D177C0-01BB-4A1E-88C9-A84B825201D5}" srcOrd="2" destOrd="0" parTransId="{86B582CB-0B85-4576-A2D6-10B31117D3D6}" sibTransId="{E8EAEC6B-07C2-4390-8017-847BEE68554B}"/>
    <dgm:cxn modelId="{DDC263E0-3B39-4AD6-B38E-21FEDDFFFCEE}" srcId="{2FCE3B08-5BE3-4B5E-AC92-7C3CFA0BAE28}" destId="{3A8BA6DB-3AC4-4425-BE84-CE95572F965C}" srcOrd="6" destOrd="0" parTransId="{07CB10A2-4CDD-47FB-90F8-B21C063FCAA6}" sibTransId="{A06C5EED-4EED-4CB4-ADF0-715ECDA98F21}"/>
    <dgm:cxn modelId="{C12F8F5B-4926-40AA-8F7F-E2A41C2FA29D}" type="presParOf" srcId="{2163B944-12AD-49B0-A96C-46253BF810BC}" destId="{CD7FAB6C-CAED-4926-AF96-033AF29E8933}" srcOrd="0" destOrd="0" presId="urn:microsoft.com/office/officeart/2005/8/layout/hList1"/>
    <dgm:cxn modelId="{DB35C76D-E929-4560-8719-27EC8D4BCF4E}" type="presParOf" srcId="{CD7FAB6C-CAED-4926-AF96-033AF29E8933}" destId="{C2606451-C2CC-463C-8CE3-18881AD54499}" srcOrd="0" destOrd="0" presId="urn:microsoft.com/office/officeart/2005/8/layout/hList1"/>
    <dgm:cxn modelId="{560B927F-8B99-4E19-BE17-23A19FBB359F}" type="presParOf" srcId="{CD7FAB6C-CAED-4926-AF96-033AF29E8933}" destId="{13B5E448-E4B6-4241-B5A4-023D03A3837D}" srcOrd="1" destOrd="0" presId="urn:microsoft.com/office/officeart/2005/8/layout/hList1"/>
    <dgm:cxn modelId="{5323D9F0-0449-404A-87A7-6196752E68E4}" type="presParOf" srcId="{2163B944-12AD-49B0-A96C-46253BF810BC}" destId="{59B109E9-46DD-49E9-AC08-3EBC4DE0DB2B}" srcOrd="1" destOrd="0" presId="urn:microsoft.com/office/officeart/2005/8/layout/hList1"/>
    <dgm:cxn modelId="{44429451-D0B1-46DF-A297-07E09E9A56A9}" type="presParOf" srcId="{2163B944-12AD-49B0-A96C-46253BF810BC}" destId="{18ED3B85-69D6-4603-BB5D-E8A834EAAABC}" srcOrd="2" destOrd="0" presId="urn:microsoft.com/office/officeart/2005/8/layout/hList1"/>
    <dgm:cxn modelId="{BF58F760-C421-4C33-8CB0-0B611A6959F1}" type="presParOf" srcId="{18ED3B85-69D6-4603-BB5D-E8A834EAAABC}" destId="{E61531AC-2963-459B-903F-AB1E97C6CC98}" srcOrd="0" destOrd="0" presId="urn:microsoft.com/office/officeart/2005/8/layout/hList1"/>
    <dgm:cxn modelId="{0051183E-A682-48B9-8FA7-9BDB4433BFF8}" type="presParOf" srcId="{18ED3B85-69D6-4603-BB5D-E8A834EAAABC}" destId="{95A55BED-0144-467F-B3CD-2C73E540544E}" srcOrd="1" destOrd="0" presId="urn:microsoft.com/office/officeart/2005/8/layout/hList1"/>
    <dgm:cxn modelId="{D5190D15-7179-472B-A363-29843A3AB4D5}" type="presParOf" srcId="{2163B944-12AD-49B0-A96C-46253BF810BC}" destId="{1326E045-C078-4F08-8169-75699FBA268D}" srcOrd="3" destOrd="0" presId="urn:microsoft.com/office/officeart/2005/8/layout/hList1"/>
    <dgm:cxn modelId="{F13D2429-CE51-4141-8E33-638409E361EB}" type="presParOf" srcId="{2163B944-12AD-49B0-A96C-46253BF810BC}" destId="{B1604EE3-25CF-46A6-BE8E-087189BB66AC}" srcOrd="4" destOrd="0" presId="urn:microsoft.com/office/officeart/2005/8/layout/hList1"/>
    <dgm:cxn modelId="{C986145B-1650-446B-9243-C9BA088F7959}" type="presParOf" srcId="{B1604EE3-25CF-46A6-BE8E-087189BB66AC}" destId="{8F2EB4D5-26CE-4082-B73C-393D26818EF5}" srcOrd="0" destOrd="0" presId="urn:microsoft.com/office/officeart/2005/8/layout/hList1"/>
    <dgm:cxn modelId="{2B037F31-A64E-4972-B71F-1574D2F32E4F}" type="presParOf" srcId="{B1604EE3-25CF-46A6-BE8E-087189BB66AC}" destId="{5928C9B3-6B15-4927-9B0A-45CF103117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AFC4A-F704-4613-A930-63DF0A3E463B}" type="doc">
      <dgm:prSet loTypeId="urn:microsoft.com/office/officeart/2005/8/layout/pList2" loCatId="list" qsTypeId="urn:microsoft.com/office/officeart/2005/8/quickstyle/simple5" qsCatId="simple" csTypeId="urn:microsoft.com/office/officeart/2005/8/colors/colorful5" csCatId="colorful" phldr="1"/>
      <dgm:spPr/>
    </dgm:pt>
    <dgm:pt modelId="{8F7AB251-B00A-4A3D-8839-D274B59C3BE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Игры в бассейне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49F696-80C5-48B4-8624-5C1FAEE25445}" type="parTrans" cxnId="{3F927D88-59C2-421F-A9C4-F448296885E5}">
      <dgm:prSet/>
      <dgm:spPr/>
      <dgm:t>
        <a:bodyPr/>
        <a:lstStyle/>
        <a:p>
          <a:endParaRPr lang="ru-RU"/>
        </a:p>
      </dgm:t>
    </dgm:pt>
    <dgm:pt modelId="{2FDE91FD-D352-452A-A23B-156CCCC355C9}" type="sibTrans" cxnId="{3F927D88-59C2-421F-A9C4-F448296885E5}">
      <dgm:prSet/>
      <dgm:spPr/>
      <dgm:t>
        <a:bodyPr/>
        <a:lstStyle/>
        <a:p>
          <a:endParaRPr lang="ru-RU"/>
        </a:p>
      </dgm:t>
    </dgm:pt>
    <dgm:pt modelId="{EFE65E6E-E971-47A6-930E-4A75E9BF69F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Игры с водой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1519E14-FD17-4978-A30C-804FE134483D}" type="parTrans" cxnId="{6274DFDE-2A75-4D8C-9959-C4E2DF33B361}">
      <dgm:prSet/>
      <dgm:spPr/>
      <dgm:t>
        <a:bodyPr/>
        <a:lstStyle/>
        <a:p>
          <a:endParaRPr lang="ru-RU"/>
        </a:p>
      </dgm:t>
    </dgm:pt>
    <dgm:pt modelId="{9B39738B-0498-4587-8806-0E2D1AA1AB5B}" type="sibTrans" cxnId="{6274DFDE-2A75-4D8C-9959-C4E2DF33B361}">
      <dgm:prSet/>
      <dgm:spPr/>
      <dgm:t>
        <a:bodyPr/>
        <a:lstStyle/>
        <a:p>
          <a:endParaRPr lang="ru-RU"/>
        </a:p>
      </dgm:t>
    </dgm:pt>
    <dgm:pt modelId="{3609C126-5D59-4D2E-AEF9-E82BF3D44E4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Снежные забавы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7890EF-5F51-4696-88B1-3736CF63FBD2}" type="parTrans" cxnId="{830098E3-51B6-4ACA-AA0F-E36236967977}">
      <dgm:prSet/>
      <dgm:spPr/>
      <dgm:t>
        <a:bodyPr/>
        <a:lstStyle/>
        <a:p>
          <a:endParaRPr lang="ru-RU"/>
        </a:p>
      </dgm:t>
    </dgm:pt>
    <dgm:pt modelId="{73295454-5D70-4269-90F0-3BEB25039EE2}" type="sibTrans" cxnId="{830098E3-51B6-4ACA-AA0F-E36236967977}">
      <dgm:prSet/>
      <dgm:spPr/>
      <dgm:t>
        <a:bodyPr/>
        <a:lstStyle/>
        <a:p>
          <a:endParaRPr lang="ru-RU"/>
        </a:p>
      </dgm:t>
    </dgm:pt>
    <dgm:pt modelId="{7CFDF57A-FE33-4D1C-9765-018B95290922}" type="pres">
      <dgm:prSet presAssocID="{75CAFC4A-F704-4613-A930-63DF0A3E463B}" presName="Name0" presStyleCnt="0">
        <dgm:presLayoutVars>
          <dgm:dir/>
          <dgm:resizeHandles val="exact"/>
        </dgm:presLayoutVars>
      </dgm:prSet>
      <dgm:spPr/>
    </dgm:pt>
    <dgm:pt modelId="{8B31FA8A-3451-4B97-968A-C9E1588EEDE7}" type="pres">
      <dgm:prSet presAssocID="{75CAFC4A-F704-4613-A930-63DF0A3E463B}" presName="bkgdShp" presStyleLbl="alignAccFollowNode1" presStyleIdx="0" presStyleCnt="1"/>
      <dgm:spPr/>
    </dgm:pt>
    <dgm:pt modelId="{072C4527-BE0A-440F-B5A4-9733EE43E271}" type="pres">
      <dgm:prSet presAssocID="{75CAFC4A-F704-4613-A930-63DF0A3E463B}" presName="linComp" presStyleCnt="0"/>
      <dgm:spPr/>
    </dgm:pt>
    <dgm:pt modelId="{90B02AE2-3CD1-449C-9F3D-09DD00F8155E}" type="pres">
      <dgm:prSet presAssocID="{8F7AB251-B00A-4A3D-8839-D274B59C3BEC}" presName="compNode" presStyleCnt="0"/>
      <dgm:spPr/>
    </dgm:pt>
    <dgm:pt modelId="{A7D65B9C-92B4-4C9B-B4FC-B9585FE9D1CB}" type="pres">
      <dgm:prSet presAssocID="{8F7AB251-B00A-4A3D-8839-D274B59C3B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EBF25-FC8C-4D02-B205-9E7C4A7D7BB5}" type="pres">
      <dgm:prSet presAssocID="{8F7AB251-B00A-4A3D-8839-D274B59C3BEC}" presName="invisiNode" presStyleLbl="node1" presStyleIdx="0" presStyleCnt="3"/>
      <dgm:spPr/>
    </dgm:pt>
    <dgm:pt modelId="{09290646-64C5-4DAF-845D-6276028597CF}" type="pres">
      <dgm:prSet presAssocID="{8F7AB251-B00A-4A3D-8839-D274B59C3BE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1427D9-0361-427B-BBC7-8F523B229555}" type="pres">
      <dgm:prSet presAssocID="{2FDE91FD-D352-452A-A23B-156CCCC355C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8A6DCD-9D15-4D2D-A371-7D81B751F88A}" type="pres">
      <dgm:prSet presAssocID="{EFE65E6E-E971-47A6-930E-4A75E9BF69FE}" presName="compNode" presStyleCnt="0"/>
      <dgm:spPr/>
    </dgm:pt>
    <dgm:pt modelId="{69F5C0C9-9321-4A37-9128-E07D5A65E0B8}" type="pres">
      <dgm:prSet presAssocID="{EFE65E6E-E971-47A6-930E-4A75E9BF69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3B33-35B9-4AFB-8AD8-92ED222E5A40}" type="pres">
      <dgm:prSet presAssocID="{EFE65E6E-E971-47A6-930E-4A75E9BF69FE}" presName="invisiNode" presStyleLbl="node1" presStyleIdx="1" presStyleCnt="3"/>
      <dgm:spPr/>
    </dgm:pt>
    <dgm:pt modelId="{95A3AF59-B45B-4EAC-8AE4-2481587FC4F4}" type="pres">
      <dgm:prSet presAssocID="{EFE65E6E-E971-47A6-930E-4A75E9BF69F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692316-4C4F-4BB6-BFFF-94FA58900277}" type="pres">
      <dgm:prSet presAssocID="{9B39738B-0498-4587-8806-0E2D1AA1AB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73F2BF-81A5-4CF1-8D08-0958C584BB1D}" type="pres">
      <dgm:prSet presAssocID="{3609C126-5D59-4D2E-AEF9-E82BF3D44E4B}" presName="compNode" presStyleCnt="0"/>
      <dgm:spPr/>
    </dgm:pt>
    <dgm:pt modelId="{1D58AEED-DF4B-48B1-9835-51B00C1407A0}" type="pres">
      <dgm:prSet presAssocID="{3609C126-5D59-4D2E-AEF9-E82BF3D44E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B8214-1B56-4351-B8F7-C77C24B40D80}" type="pres">
      <dgm:prSet presAssocID="{3609C126-5D59-4D2E-AEF9-E82BF3D44E4B}" presName="invisiNode" presStyleLbl="node1" presStyleIdx="2" presStyleCnt="3"/>
      <dgm:spPr/>
    </dgm:pt>
    <dgm:pt modelId="{46F354FB-393D-4DAD-AF63-6549FEAD48CF}" type="pres">
      <dgm:prSet presAssocID="{3609C126-5D59-4D2E-AEF9-E82BF3D44E4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52F69C7-DD81-4FCF-BD36-FB29F7BB3616}" type="presOf" srcId="{EFE65E6E-E971-47A6-930E-4A75E9BF69FE}" destId="{69F5C0C9-9321-4A37-9128-E07D5A65E0B8}" srcOrd="0" destOrd="0" presId="urn:microsoft.com/office/officeart/2005/8/layout/pList2"/>
    <dgm:cxn modelId="{8D227EB4-6522-4AEB-8B92-83BBC9E5283D}" type="presOf" srcId="{3609C126-5D59-4D2E-AEF9-E82BF3D44E4B}" destId="{1D58AEED-DF4B-48B1-9835-51B00C1407A0}" srcOrd="0" destOrd="0" presId="urn:microsoft.com/office/officeart/2005/8/layout/pList2"/>
    <dgm:cxn modelId="{6274DFDE-2A75-4D8C-9959-C4E2DF33B361}" srcId="{75CAFC4A-F704-4613-A930-63DF0A3E463B}" destId="{EFE65E6E-E971-47A6-930E-4A75E9BF69FE}" srcOrd="1" destOrd="0" parTransId="{31519E14-FD17-4978-A30C-804FE134483D}" sibTransId="{9B39738B-0498-4587-8806-0E2D1AA1AB5B}"/>
    <dgm:cxn modelId="{3F927D88-59C2-421F-A9C4-F448296885E5}" srcId="{75CAFC4A-F704-4613-A930-63DF0A3E463B}" destId="{8F7AB251-B00A-4A3D-8839-D274B59C3BEC}" srcOrd="0" destOrd="0" parTransId="{3049F696-80C5-48B4-8624-5C1FAEE25445}" sibTransId="{2FDE91FD-D352-452A-A23B-156CCCC355C9}"/>
    <dgm:cxn modelId="{4F83A6F6-D0C0-4DAF-BEB8-02127625BB2C}" type="presOf" srcId="{9B39738B-0498-4587-8806-0E2D1AA1AB5B}" destId="{CB692316-4C4F-4BB6-BFFF-94FA58900277}" srcOrd="0" destOrd="0" presId="urn:microsoft.com/office/officeart/2005/8/layout/pList2"/>
    <dgm:cxn modelId="{90ED1EC9-DD3B-4F3C-8E47-DE6B31785AC5}" type="presOf" srcId="{2FDE91FD-D352-452A-A23B-156CCCC355C9}" destId="{D01427D9-0361-427B-BBC7-8F523B229555}" srcOrd="0" destOrd="0" presId="urn:microsoft.com/office/officeart/2005/8/layout/pList2"/>
    <dgm:cxn modelId="{830098E3-51B6-4ACA-AA0F-E36236967977}" srcId="{75CAFC4A-F704-4613-A930-63DF0A3E463B}" destId="{3609C126-5D59-4D2E-AEF9-E82BF3D44E4B}" srcOrd="2" destOrd="0" parTransId="{757890EF-5F51-4696-88B1-3736CF63FBD2}" sibTransId="{73295454-5D70-4269-90F0-3BEB25039EE2}"/>
    <dgm:cxn modelId="{612AC40F-5C08-464D-BEC1-29DC9E6D81F2}" type="presOf" srcId="{8F7AB251-B00A-4A3D-8839-D274B59C3BEC}" destId="{A7D65B9C-92B4-4C9B-B4FC-B9585FE9D1CB}" srcOrd="0" destOrd="0" presId="urn:microsoft.com/office/officeart/2005/8/layout/pList2"/>
    <dgm:cxn modelId="{5F530885-D26B-4094-9B42-6CEFB533A1A5}" type="presOf" srcId="{75CAFC4A-F704-4613-A930-63DF0A3E463B}" destId="{7CFDF57A-FE33-4D1C-9765-018B95290922}" srcOrd="0" destOrd="0" presId="urn:microsoft.com/office/officeart/2005/8/layout/pList2"/>
    <dgm:cxn modelId="{F8B9AA41-9475-4CD6-93BF-CE93BED46CAE}" type="presParOf" srcId="{7CFDF57A-FE33-4D1C-9765-018B95290922}" destId="{8B31FA8A-3451-4B97-968A-C9E1588EEDE7}" srcOrd="0" destOrd="0" presId="urn:microsoft.com/office/officeart/2005/8/layout/pList2"/>
    <dgm:cxn modelId="{788AE76A-0641-4800-B745-D374C073EB82}" type="presParOf" srcId="{7CFDF57A-FE33-4D1C-9765-018B95290922}" destId="{072C4527-BE0A-440F-B5A4-9733EE43E271}" srcOrd="1" destOrd="0" presId="urn:microsoft.com/office/officeart/2005/8/layout/pList2"/>
    <dgm:cxn modelId="{66D6D310-9BA8-4B1A-A9FF-D76E9FA7EAD5}" type="presParOf" srcId="{072C4527-BE0A-440F-B5A4-9733EE43E271}" destId="{90B02AE2-3CD1-449C-9F3D-09DD00F8155E}" srcOrd="0" destOrd="0" presId="urn:microsoft.com/office/officeart/2005/8/layout/pList2"/>
    <dgm:cxn modelId="{CFA642D7-B616-4FE8-94C9-FF3527AF9AEB}" type="presParOf" srcId="{90B02AE2-3CD1-449C-9F3D-09DD00F8155E}" destId="{A7D65B9C-92B4-4C9B-B4FC-B9585FE9D1CB}" srcOrd="0" destOrd="0" presId="urn:microsoft.com/office/officeart/2005/8/layout/pList2"/>
    <dgm:cxn modelId="{2049499F-56F9-448A-86F7-FBD036721ACC}" type="presParOf" srcId="{90B02AE2-3CD1-449C-9F3D-09DD00F8155E}" destId="{BEBEBF25-FC8C-4D02-B205-9E7C4A7D7BB5}" srcOrd="1" destOrd="0" presId="urn:microsoft.com/office/officeart/2005/8/layout/pList2"/>
    <dgm:cxn modelId="{E5F569DB-7DD1-4298-93F7-015C1B69AC0D}" type="presParOf" srcId="{90B02AE2-3CD1-449C-9F3D-09DD00F8155E}" destId="{09290646-64C5-4DAF-845D-6276028597CF}" srcOrd="2" destOrd="0" presId="urn:microsoft.com/office/officeart/2005/8/layout/pList2"/>
    <dgm:cxn modelId="{0C1B3E52-AA55-4B45-A16E-D025CE718456}" type="presParOf" srcId="{072C4527-BE0A-440F-B5A4-9733EE43E271}" destId="{D01427D9-0361-427B-BBC7-8F523B229555}" srcOrd="1" destOrd="0" presId="urn:microsoft.com/office/officeart/2005/8/layout/pList2"/>
    <dgm:cxn modelId="{E66E6184-56D5-47AF-95EF-9B6D5BB3454D}" type="presParOf" srcId="{072C4527-BE0A-440F-B5A4-9733EE43E271}" destId="{9C8A6DCD-9D15-4D2D-A371-7D81B751F88A}" srcOrd="2" destOrd="0" presId="urn:microsoft.com/office/officeart/2005/8/layout/pList2"/>
    <dgm:cxn modelId="{8000F9AC-7128-4A59-AC52-0FB43A9BD4CD}" type="presParOf" srcId="{9C8A6DCD-9D15-4D2D-A371-7D81B751F88A}" destId="{69F5C0C9-9321-4A37-9128-E07D5A65E0B8}" srcOrd="0" destOrd="0" presId="urn:microsoft.com/office/officeart/2005/8/layout/pList2"/>
    <dgm:cxn modelId="{858B8DFA-B705-488E-99DA-1DDD75345549}" type="presParOf" srcId="{9C8A6DCD-9D15-4D2D-A371-7D81B751F88A}" destId="{2B6E3B33-35B9-4AFB-8AD8-92ED222E5A40}" srcOrd="1" destOrd="0" presId="urn:microsoft.com/office/officeart/2005/8/layout/pList2"/>
    <dgm:cxn modelId="{C0609229-ADFC-4723-8EAF-230C689AA786}" type="presParOf" srcId="{9C8A6DCD-9D15-4D2D-A371-7D81B751F88A}" destId="{95A3AF59-B45B-4EAC-8AE4-2481587FC4F4}" srcOrd="2" destOrd="0" presId="urn:microsoft.com/office/officeart/2005/8/layout/pList2"/>
    <dgm:cxn modelId="{18C1E7E9-383D-4734-BFF5-C1B8D1A0B292}" type="presParOf" srcId="{072C4527-BE0A-440F-B5A4-9733EE43E271}" destId="{CB692316-4C4F-4BB6-BFFF-94FA58900277}" srcOrd="3" destOrd="0" presId="urn:microsoft.com/office/officeart/2005/8/layout/pList2"/>
    <dgm:cxn modelId="{9D3618AB-6FA5-49C4-9EB3-1399DDD6C042}" type="presParOf" srcId="{072C4527-BE0A-440F-B5A4-9733EE43E271}" destId="{6273F2BF-81A5-4CF1-8D08-0958C584BB1D}" srcOrd="4" destOrd="0" presId="urn:microsoft.com/office/officeart/2005/8/layout/pList2"/>
    <dgm:cxn modelId="{1AB33C78-0FF0-4216-A824-347E05AFF280}" type="presParOf" srcId="{6273F2BF-81A5-4CF1-8D08-0958C584BB1D}" destId="{1D58AEED-DF4B-48B1-9835-51B00C1407A0}" srcOrd="0" destOrd="0" presId="urn:microsoft.com/office/officeart/2005/8/layout/pList2"/>
    <dgm:cxn modelId="{72BB4723-0E32-4F8B-BD11-713531A90C2B}" type="presParOf" srcId="{6273F2BF-81A5-4CF1-8D08-0958C584BB1D}" destId="{E32B8214-1B56-4351-B8F7-C77C24B40D80}" srcOrd="1" destOrd="0" presId="urn:microsoft.com/office/officeart/2005/8/layout/pList2"/>
    <dgm:cxn modelId="{0517FA34-36FD-4D43-B3BF-6C6A04708F8B}" type="presParOf" srcId="{6273F2BF-81A5-4CF1-8D08-0958C584BB1D}" destId="{46F354FB-393D-4DAD-AF63-6549FEAD48C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A1D6DE-A0C0-4C88-9A9A-CCB3123A862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EC9E9B-AEFC-4EC2-82A4-8921A5635FF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укрепление наружных и внутренних мышц глаз</a:t>
          </a:r>
          <a:endParaRPr lang="ru-RU" sz="2400" dirty="0">
            <a:solidFill>
              <a:srgbClr val="002060"/>
            </a:solidFill>
          </a:endParaRPr>
        </a:p>
      </dgm:t>
    </dgm:pt>
    <dgm:pt modelId="{4E0C046A-3109-4136-AAAD-0FFB3CAC901E}" type="parTrans" cxnId="{A94BF713-C16A-462F-A3AD-B381C7FF2289}">
      <dgm:prSet/>
      <dgm:spPr/>
      <dgm:t>
        <a:bodyPr/>
        <a:lstStyle/>
        <a:p>
          <a:endParaRPr lang="ru-RU"/>
        </a:p>
      </dgm:t>
    </dgm:pt>
    <dgm:pt modelId="{AB5C61B4-AFB8-4664-BE95-4A61B5BF8A05}" type="sibTrans" cxnId="{A94BF713-C16A-462F-A3AD-B381C7FF2289}">
      <dgm:prSet/>
      <dgm:spPr/>
      <dgm:t>
        <a:bodyPr/>
        <a:lstStyle/>
        <a:p>
          <a:endParaRPr lang="ru-RU"/>
        </a:p>
      </dgm:t>
    </dgm:pt>
    <dgm:pt modelId="{653421E7-4F05-4B44-B1FC-82C6F25ECE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снятие зрительного утомления</a:t>
          </a:r>
          <a:endParaRPr lang="ru-RU" sz="2400" dirty="0">
            <a:solidFill>
              <a:srgbClr val="002060"/>
            </a:solidFill>
          </a:endParaRPr>
        </a:p>
      </dgm:t>
    </dgm:pt>
    <dgm:pt modelId="{EBC4239D-9243-4B1A-8C09-BAD34404BC83}" type="parTrans" cxnId="{3CA79A10-7B71-4DBD-B533-06ACD59A95D6}">
      <dgm:prSet/>
      <dgm:spPr/>
      <dgm:t>
        <a:bodyPr/>
        <a:lstStyle/>
        <a:p>
          <a:endParaRPr lang="ru-RU"/>
        </a:p>
      </dgm:t>
    </dgm:pt>
    <dgm:pt modelId="{080AF92A-5C02-4835-AA55-2BBA2EDEB9C4}" type="sibTrans" cxnId="{3CA79A10-7B71-4DBD-B533-06ACD59A95D6}">
      <dgm:prSet/>
      <dgm:spPr/>
      <dgm:t>
        <a:bodyPr/>
        <a:lstStyle/>
        <a:p>
          <a:endParaRPr lang="ru-RU"/>
        </a:p>
      </dgm:t>
    </dgm:pt>
    <dgm:pt modelId="{C27D61F2-425E-431D-AEA4-5802AB4313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улучшение кровообращения и циркуляции глазной жидкости</a:t>
          </a:r>
          <a:endParaRPr lang="ru-RU" sz="2400" dirty="0">
            <a:solidFill>
              <a:srgbClr val="002060"/>
            </a:solidFill>
          </a:endParaRPr>
        </a:p>
      </dgm:t>
    </dgm:pt>
    <dgm:pt modelId="{A469A954-2A23-4A71-AD3D-4D63462E1436}" type="parTrans" cxnId="{42555A48-7AAB-4F2F-9634-13BE29815283}">
      <dgm:prSet/>
      <dgm:spPr/>
      <dgm:t>
        <a:bodyPr/>
        <a:lstStyle/>
        <a:p>
          <a:endParaRPr lang="ru-RU"/>
        </a:p>
      </dgm:t>
    </dgm:pt>
    <dgm:pt modelId="{2D5B8F6B-C26D-4C55-B646-BB7E0CF9B096}" type="sibTrans" cxnId="{42555A48-7AAB-4F2F-9634-13BE29815283}">
      <dgm:prSet/>
      <dgm:spPr/>
      <dgm:t>
        <a:bodyPr/>
        <a:lstStyle/>
        <a:p>
          <a:endParaRPr lang="ru-RU"/>
        </a:p>
      </dgm:t>
    </dgm:pt>
    <dgm:pt modelId="{35021C19-6F90-4B3B-955E-74992FDD05B2}" type="pres">
      <dgm:prSet presAssocID="{3FA1D6DE-A0C0-4C88-9A9A-CCB3123A86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F6977-2ABF-4AB3-A2A0-1C3E1D9F16FB}" type="pres">
      <dgm:prSet presAssocID="{4AEC9E9B-AEFC-4EC2-82A4-8921A5635FFF}" presName="parentLin" presStyleCnt="0"/>
      <dgm:spPr/>
    </dgm:pt>
    <dgm:pt modelId="{D20B7E67-B448-476D-BF4F-574AFE0B4D5E}" type="pres">
      <dgm:prSet presAssocID="{4AEC9E9B-AEFC-4EC2-82A4-8921A5635F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0E6F5C-9034-4331-8AB7-B27B2DBF8182}" type="pres">
      <dgm:prSet presAssocID="{4AEC9E9B-AEFC-4EC2-82A4-8921A5635F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E9237-2C7E-41C7-9542-1694AAAAC399}" type="pres">
      <dgm:prSet presAssocID="{4AEC9E9B-AEFC-4EC2-82A4-8921A5635FFF}" presName="negativeSpace" presStyleCnt="0"/>
      <dgm:spPr/>
    </dgm:pt>
    <dgm:pt modelId="{9C24E825-0B24-4E46-BC68-53AF8BB547DD}" type="pres">
      <dgm:prSet presAssocID="{4AEC9E9B-AEFC-4EC2-82A4-8921A5635FFF}" presName="childText" presStyleLbl="conFgAcc1" presStyleIdx="0" presStyleCnt="3">
        <dgm:presLayoutVars>
          <dgm:bulletEnabled val="1"/>
        </dgm:presLayoutVars>
      </dgm:prSet>
      <dgm:spPr/>
    </dgm:pt>
    <dgm:pt modelId="{161762AD-040F-45D7-B488-D8D8A48617B7}" type="pres">
      <dgm:prSet presAssocID="{AB5C61B4-AFB8-4664-BE95-4A61B5BF8A05}" presName="spaceBetweenRectangles" presStyleCnt="0"/>
      <dgm:spPr/>
    </dgm:pt>
    <dgm:pt modelId="{F306BED0-CB4C-408B-854A-1ADD36206193}" type="pres">
      <dgm:prSet presAssocID="{653421E7-4F05-4B44-B1FC-82C6F25ECE43}" presName="parentLin" presStyleCnt="0"/>
      <dgm:spPr/>
    </dgm:pt>
    <dgm:pt modelId="{1FE64677-E1B9-49E8-BD88-648672DAD18F}" type="pres">
      <dgm:prSet presAssocID="{653421E7-4F05-4B44-B1FC-82C6F25ECE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83AB9E-AA16-48F1-91B3-FD31F82BE682}" type="pres">
      <dgm:prSet presAssocID="{653421E7-4F05-4B44-B1FC-82C6F25ECE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30F94-249E-401D-910D-2EA21F805FEB}" type="pres">
      <dgm:prSet presAssocID="{653421E7-4F05-4B44-B1FC-82C6F25ECE43}" presName="negativeSpace" presStyleCnt="0"/>
      <dgm:spPr/>
    </dgm:pt>
    <dgm:pt modelId="{C58AE418-4EBD-42EF-B70D-56204F768D9D}" type="pres">
      <dgm:prSet presAssocID="{653421E7-4F05-4B44-B1FC-82C6F25ECE43}" presName="childText" presStyleLbl="conFgAcc1" presStyleIdx="1" presStyleCnt="3">
        <dgm:presLayoutVars>
          <dgm:bulletEnabled val="1"/>
        </dgm:presLayoutVars>
      </dgm:prSet>
      <dgm:spPr/>
    </dgm:pt>
    <dgm:pt modelId="{A80B2B94-E734-4DA4-A55A-011F324F5CB1}" type="pres">
      <dgm:prSet presAssocID="{080AF92A-5C02-4835-AA55-2BBA2EDEB9C4}" presName="spaceBetweenRectangles" presStyleCnt="0"/>
      <dgm:spPr/>
    </dgm:pt>
    <dgm:pt modelId="{2AE2C3D7-7B8D-4932-835B-5FAEA82D7468}" type="pres">
      <dgm:prSet presAssocID="{C27D61F2-425E-431D-AEA4-5802AB43134A}" presName="parentLin" presStyleCnt="0"/>
      <dgm:spPr/>
    </dgm:pt>
    <dgm:pt modelId="{37CEC581-C35B-412C-B18E-C49562682E43}" type="pres">
      <dgm:prSet presAssocID="{C27D61F2-425E-431D-AEA4-5802AB4313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B5B4150-FF10-4E70-8FC0-75B61EEB6940}" type="pres">
      <dgm:prSet presAssocID="{C27D61F2-425E-431D-AEA4-5802AB4313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AF4D5-0871-47E3-9C42-FDD4966EEAF3}" type="pres">
      <dgm:prSet presAssocID="{C27D61F2-425E-431D-AEA4-5802AB43134A}" presName="negativeSpace" presStyleCnt="0"/>
      <dgm:spPr/>
    </dgm:pt>
    <dgm:pt modelId="{E5B2BDDA-7C50-4FE4-83E5-CE46EF923EC7}" type="pres">
      <dgm:prSet presAssocID="{C27D61F2-425E-431D-AEA4-5802AB4313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1132C8-C9CC-488C-AF89-91FE3BFAD582}" type="presOf" srcId="{C27D61F2-425E-431D-AEA4-5802AB43134A}" destId="{3B5B4150-FF10-4E70-8FC0-75B61EEB6940}" srcOrd="1" destOrd="0" presId="urn:microsoft.com/office/officeart/2005/8/layout/list1"/>
    <dgm:cxn modelId="{1DD5FCBA-DE35-4171-B201-551E843C855D}" type="presOf" srcId="{4AEC9E9B-AEFC-4EC2-82A4-8921A5635FFF}" destId="{D20B7E67-B448-476D-BF4F-574AFE0B4D5E}" srcOrd="0" destOrd="0" presId="urn:microsoft.com/office/officeart/2005/8/layout/list1"/>
    <dgm:cxn modelId="{035BB149-843A-4EF9-9758-A641B80997F8}" type="presOf" srcId="{653421E7-4F05-4B44-B1FC-82C6F25ECE43}" destId="{C783AB9E-AA16-48F1-91B3-FD31F82BE682}" srcOrd="1" destOrd="0" presId="urn:microsoft.com/office/officeart/2005/8/layout/list1"/>
    <dgm:cxn modelId="{32A5B4F8-08CB-4B14-B44C-29D80D8AAAAC}" type="presOf" srcId="{653421E7-4F05-4B44-B1FC-82C6F25ECE43}" destId="{1FE64677-E1B9-49E8-BD88-648672DAD18F}" srcOrd="0" destOrd="0" presId="urn:microsoft.com/office/officeart/2005/8/layout/list1"/>
    <dgm:cxn modelId="{3CA79A10-7B71-4DBD-B533-06ACD59A95D6}" srcId="{3FA1D6DE-A0C0-4C88-9A9A-CCB3123A8626}" destId="{653421E7-4F05-4B44-B1FC-82C6F25ECE43}" srcOrd="1" destOrd="0" parTransId="{EBC4239D-9243-4B1A-8C09-BAD34404BC83}" sibTransId="{080AF92A-5C02-4835-AA55-2BBA2EDEB9C4}"/>
    <dgm:cxn modelId="{42555A48-7AAB-4F2F-9634-13BE29815283}" srcId="{3FA1D6DE-A0C0-4C88-9A9A-CCB3123A8626}" destId="{C27D61F2-425E-431D-AEA4-5802AB43134A}" srcOrd="2" destOrd="0" parTransId="{A469A954-2A23-4A71-AD3D-4D63462E1436}" sibTransId="{2D5B8F6B-C26D-4C55-B646-BB7E0CF9B096}"/>
    <dgm:cxn modelId="{A94BF713-C16A-462F-A3AD-B381C7FF2289}" srcId="{3FA1D6DE-A0C0-4C88-9A9A-CCB3123A8626}" destId="{4AEC9E9B-AEFC-4EC2-82A4-8921A5635FFF}" srcOrd="0" destOrd="0" parTransId="{4E0C046A-3109-4136-AAAD-0FFB3CAC901E}" sibTransId="{AB5C61B4-AFB8-4664-BE95-4A61B5BF8A05}"/>
    <dgm:cxn modelId="{1BECBF87-C692-490B-BFA4-CC4CD2E00C53}" type="presOf" srcId="{4AEC9E9B-AEFC-4EC2-82A4-8921A5635FFF}" destId="{CE0E6F5C-9034-4331-8AB7-B27B2DBF8182}" srcOrd="1" destOrd="0" presId="urn:microsoft.com/office/officeart/2005/8/layout/list1"/>
    <dgm:cxn modelId="{A8457F8C-9381-460C-9272-6C3D460304EA}" type="presOf" srcId="{C27D61F2-425E-431D-AEA4-5802AB43134A}" destId="{37CEC581-C35B-412C-B18E-C49562682E43}" srcOrd="0" destOrd="0" presId="urn:microsoft.com/office/officeart/2005/8/layout/list1"/>
    <dgm:cxn modelId="{43E23F0E-FC0B-4400-BE6C-0A140A84D80A}" type="presOf" srcId="{3FA1D6DE-A0C0-4C88-9A9A-CCB3123A8626}" destId="{35021C19-6F90-4B3B-955E-74992FDD05B2}" srcOrd="0" destOrd="0" presId="urn:microsoft.com/office/officeart/2005/8/layout/list1"/>
    <dgm:cxn modelId="{47D39E96-1E57-4AD6-B40F-1502561A2CBE}" type="presParOf" srcId="{35021C19-6F90-4B3B-955E-74992FDD05B2}" destId="{ACAF6977-2ABF-4AB3-A2A0-1C3E1D9F16FB}" srcOrd="0" destOrd="0" presId="urn:microsoft.com/office/officeart/2005/8/layout/list1"/>
    <dgm:cxn modelId="{A229E94A-41CE-4CB4-96BB-025E5410182A}" type="presParOf" srcId="{ACAF6977-2ABF-4AB3-A2A0-1C3E1D9F16FB}" destId="{D20B7E67-B448-476D-BF4F-574AFE0B4D5E}" srcOrd="0" destOrd="0" presId="urn:microsoft.com/office/officeart/2005/8/layout/list1"/>
    <dgm:cxn modelId="{EBE97A47-BC38-4B0B-896D-F1DE701999BD}" type="presParOf" srcId="{ACAF6977-2ABF-4AB3-A2A0-1C3E1D9F16FB}" destId="{CE0E6F5C-9034-4331-8AB7-B27B2DBF8182}" srcOrd="1" destOrd="0" presId="urn:microsoft.com/office/officeart/2005/8/layout/list1"/>
    <dgm:cxn modelId="{829CB51C-F742-4892-A6BB-3456DCE1E49F}" type="presParOf" srcId="{35021C19-6F90-4B3B-955E-74992FDD05B2}" destId="{FADE9237-2C7E-41C7-9542-1694AAAAC399}" srcOrd="1" destOrd="0" presId="urn:microsoft.com/office/officeart/2005/8/layout/list1"/>
    <dgm:cxn modelId="{3D41F8AE-79F3-4891-B5AE-6B5BED35B116}" type="presParOf" srcId="{35021C19-6F90-4B3B-955E-74992FDD05B2}" destId="{9C24E825-0B24-4E46-BC68-53AF8BB547DD}" srcOrd="2" destOrd="0" presId="urn:microsoft.com/office/officeart/2005/8/layout/list1"/>
    <dgm:cxn modelId="{455526C0-06CD-485A-A288-4734D766CF93}" type="presParOf" srcId="{35021C19-6F90-4B3B-955E-74992FDD05B2}" destId="{161762AD-040F-45D7-B488-D8D8A48617B7}" srcOrd="3" destOrd="0" presId="urn:microsoft.com/office/officeart/2005/8/layout/list1"/>
    <dgm:cxn modelId="{02D321E4-09AA-4493-8A1D-67A4C5EEDE98}" type="presParOf" srcId="{35021C19-6F90-4B3B-955E-74992FDD05B2}" destId="{F306BED0-CB4C-408B-854A-1ADD36206193}" srcOrd="4" destOrd="0" presId="urn:microsoft.com/office/officeart/2005/8/layout/list1"/>
    <dgm:cxn modelId="{C4B91F34-B3B6-47B9-9580-E2BA8F79B108}" type="presParOf" srcId="{F306BED0-CB4C-408B-854A-1ADD36206193}" destId="{1FE64677-E1B9-49E8-BD88-648672DAD18F}" srcOrd="0" destOrd="0" presId="urn:microsoft.com/office/officeart/2005/8/layout/list1"/>
    <dgm:cxn modelId="{D1FA4489-8E9A-4146-B31A-BA3AA6174363}" type="presParOf" srcId="{F306BED0-CB4C-408B-854A-1ADD36206193}" destId="{C783AB9E-AA16-48F1-91B3-FD31F82BE682}" srcOrd="1" destOrd="0" presId="urn:microsoft.com/office/officeart/2005/8/layout/list1"/>
    <dgm:cxn modelId="{911B7E81-ACCE-42BC-BB52-4669F18958B7}" type="presParOf" srcId="{35021C19-6F90-4B3B-955E-74992FDD05B2}" destId="{7B530F94-249E-401D-910D-2EA21F805FEB}" srcOrd="5" destOrd="0" presId="urn:microsoft.com/office/officeart/2005/8/layout/list1"/>
    <dgm:cxn modelId="{2FBB401E-2F64-4861-9ABB-49C6A0EE9A72}" type="presParOf" srcId="{35021C19-6F90-4B3B-955E-74992FDD05B2}" destId="{C58AE418-4EBD-42EF-B70D-56204F768D9D}" srcOrd="6" destOrd="0" presId="urn:microsoft.com/office/officeart/2005/8/layout/list1"/>
    <dgm:cxn modelId="{BDC15549-8F1E-4217-9D29-3FD17C9EC06B}" type="presParOf" srcId="{35021C19-6F90-4B3B-955E-74992FDD05B2}" destId="{A80B2B94-E734-4DA4-A55A-011F324F5CB1}" srcOrd="7" destOrd="0" presId="urn:microsoft.com/office/officeart/2005/8/layout/list1"/>
    <dgm:cxn modelId="{91EBF42C-FDE6-49D8-93D1-577F1B2569DB}" type="presParOf" srcId="{35021C19-6F90-4B3B-955E-74992FDD05B2}" destId="{2AE2C3D7-7B8D-4932-835B-5FAEA82D7468}" srcOrd="8" destOrd="0" presId="urn:microsoft.com/office/officeart/2005/8/layout/list1"/>
    <dgm:cxn modelId="{5A8ABCF8-8EED-42F3-83C7-A69942A3C6F4}" type="presParOf" srcId="{2AE2C3D7-7B8D-4932-835B-5FAEA82D7468}" destId="{37CEC581-C35B-412C-B18E-C49562682E43}" srcOrd="0" destOrd="0" presId="urn:microsoft.com/office/officeart/2005/8/layout/list1"/>
    <dgm:cxn modelId="{4B453C51-B33E-4037-B08E-848620055299}" type="presParOf" srcId="{2AE2C3D7-7B8D-4932-835B-5FAEA82D7468}" destId="{3B5B4150-FF10-4E70-8FC0-75B61EEB6940}" srcOrd="1" destOrd="0" presId="urn:microsoft.com/office/officeart/2005/8/layout/list1"/>
    <dgm:cxn modelId="{DDA534DA-1D7E-41B3-94E8-6A75F2CA74CF}" type="presParOf" srcId="{35021C19-6F90-4B3B-955E-74992FDD05B2}" destId="{886AF4D5-0871-47E3-9C42-FDD4966EEAF3}" srcOrd="9" destOrd="0" presId="urn:microsoft.com/office/officeart/2005/8/layout/list1"/>
    <dgm:cxn modelId="{CC4953E4-EFB4-4620-9D75-D1D189FE3018}" type="presParOf" srcId="{35021C19-6F90-4B3B-955E-74992FDD05B2}" destId="{E5B2BDDA-7C50-4FE4-83E5-CE46EF923E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716F1-F998-420E-9CDB-2DADCB7183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E95142-AAE7-4753-8FE1-D4785FB78453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Хороводные игры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31F06E-79A7-4E2C-9127-178EEF4C524C}" type="parTrans" cxnId="{CF951CB4-A2B1-42A0-95D0-32210B79F03C}">
      <dgm:prSet/>
      <dgm:spPr/>
      <dgm:t>
        <a:bodyPr/>
        <a:lstStyle/>
        <a:p>
          <a:endParaRPr lang="ru-RU"/>
        </a:p>
      </dgm:t>
    </dgm:pt>
    <dgm:pt modelId="{3609FE27-E9BA-4997-B366-703D53D6B8BF}" type="sibTrans" cxnId="{CF951CB4-A2B1-42A0-95D0-32210B79F03C}">
      <dgm:prSet/>
      <dgm:spPr/>
      <dgm:t>
        <a:bodyPr/>
        <a:lstStyle/>
        <a:p>
          <a:endParaRPr lang="ru-RU"/>
        </a:p>
      </dgm:t>
    </dgm:pt>
    <dgm:pt modelId="{DCA50EC8-BD29-4D74-A6BD-3E9FE0C29B8B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на выработку произвольности действий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45595D-4A86-4035-AE1A-2773057CADB0}" type="parTrans" cxnId="{8EDCD490-9521-4F3A-82E3-E28A8E210366}">
      <dgm:prSet/>
      <dgm:spPr/>
      <dgm:t>
        <a:bodyPr/>
        <a:lstStyle/>
        <a:p>
          <a:endParaRPr lang="ru-RU"/>
        </a:p>
      </dgm:t>
    </dgm:pt>
    <dgm:pt modelId="{617CF67B-16AA-4CBF-860D-187ECF471109}" type="sibTrans" cxnId="{8EDCD490-9521-4F3A-82E3-E28A8E210366}">
      <dgm:prSet/>
      <dgm:spPr/>
      <dgm:t>
        <a:bodyPr/>
        <a:lstStyle/>
        <a:p>
          <a:endParaRPr lang="ru-RU"/>
        </a:p>
      </dgm:t>
    </dgm:pt>
    <dgm:pt modelId="{2AD28631-AA19-480F-B3A5-261D8D6D1B8D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на снятие агрессии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F0C50-4517-49F3-9D3C-D00F0959AEF9}" type="parTrans" cxnId="{A229BA9A-9835-47C3-AF97-F8E6F5DBF282}">
      <dgm:prSet/>
      <dgm:spPr/>
      <dgm:t>
        <a:bodyPr/>
        <a:lstStyle/>
        <a:p>
          <a:endParaRPr lang="ru-RU"/>
        </a:p>
      </dgm:t>
    </dgm:pt>
    <dgm:pt modelId="{FB8B44AB-8F55-48A2-B3AA-C99D8B718397}" type="sibTrans" cxnId="{A229BA9A-9835-47C3-AF97-F8E6F5DBF282}">
      <dgm:prSet/>
      <dgm:spPr/>
      <dgm:t>
        <a:bodyPr/>
        <a:lstStyle/>
        <a:p>
          <a:endParaRPr lang="ru-RU"/>
        </a:p>
      </dgm:t>
    </dgm:pt>
    <dgm:pt modelId="{F6A1B06A-9B0B-426E-8F30-BB0D9A40D197}" type="pres">
      <dgm:prSet presAssocID="{132716F1-F998-420E-9CDB-2DADCB7183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3862E-1F8C-4DAE-86D8-25339358902B}" type="pres">
      <dgm:prSet presAssocID="{A8E95142-AAE7-4753-8FE1-D4785FB78453}" presName="node" presStyleLbl="node1" presStyleIdx="0" presStyleCnt="3" custScaleX="175620" custScaleY="162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F9DF87-3325-40FA-B445-C9E55E1D8CEB}" type="pres">
      <dgm:prSet presAssocID="{3609FE27-E9BA-4997-B366-703D53D6B8BF}" presName="sibTrans" presStyleCnt="0"/>
      <dgm:spPr/>
    </dgm:pt>
    <dgm:pt modelId="{427CC605-7881-4E23-A680-659E378F5389}" type="pres">
      <dgm:prSet presAssocID="{DCA50EC8-BD29-4D74-A6BD-3E9FE0C29B8B}" presName="node" presStyleLbl="node1" presStyleIdx="1" presStyleCnt="3" custScaleX="175620" custScaleY="162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13194D-23E6-4535-972D-5BF2A7BA5921}" type="pres">
      <dgm:prSet presAssocID="{617CF67B-16AA-4CBF-860D-187ECF471109}" presName="sibTrans" presStyleCnt="0"/>
      <dgm:spPr/>
    </dgm:pt>
    <dgm:pt modelId="{BDCDB286-1674-48A0-BF6B-3FA01B18277C}" type="pres">
      <dgm:prSet presAssocID="{2AD28631-AA19-480F-B3A5-261D8D6D1B8D}" presName="node" presStyleLbl="node1" presStyleIdx="2" presStyleCnt="3" custScaleX="175620" custScaleY="162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229BA9A-9835-47C3-AF97-F8E6F5DBF282}" srcId="{132716F1-F998-420E-9CDB-2DADCB7183A5}" destId="{2AD28631-AA19-480F-B3A5-261D8D6D1B8D}" srcOrd="2" destOrd="0" parTransId="{895F0C50-4517-49F3-9D3C-D00F0959AEF9}" sibTransId="{FB8B44AB-8F55-48A2-B3AA-C99D8B718397}"/>
    <dgm:cxn modelId="{F6DC63C3-070B-4A0D-A1BC-14AAD8A1F007}" type="presOf" srcId="{132716F1-F998-420E-9CDB-2DADCB7183A5}" destId="{F6A1B06A-9B0B-426E-8F30-BB0D9A40D197}" srcOrd="0" destOrd="0" presId="urn:microsoft.com/office/officeart/2005/8/layout/default"/>
    <dgm:cxn modelId="{70E67DC9-74A6-4630-8032-E8BD0DB9D929}" type="presOf" srcId="{A8E95142-AAE7-4753-8FE1-D4785FB78453}" destId="{4693862E-1F8C-4DAE-86D8-25339358902B}" srcOrd="0" destOrd="0" presId="urn:microsoft.com/office/officeart/2005/8/layout/default"/>
    <dgm:cxn modelId="{E2F99C39-DDCF-4329-8B0B-7FAFC6E98C08}" type="presOf" srcId="{DCA50EC8-BD29-4D74-A6BD-3E9FE0C29B8B}" destId="{427CC605-7881-4E23-A680-659E378F5389}" srcOrd="0" destOrd="0" presId="urn:microsoft.com/office/officeart/2005/8/layout/default"/>
    <dgm:cxn modelId="{8AB2133B-7299-4D7F-A59F-B02B6E9DD224}" type="presOf" srcId="{2AD28631-AA19-480F-B3A5-261D8D6D1B8D}" destId="{BDCDB286-1674-48A0-BF6B-3FA01B18277C}" srcOrd="0" destOrd="0" presId="urn:microsoft.com/office/officeart/2005/8/layout/default"/>
    <dgm:cxn modelId="{8EDCD490-9521-4F3A-82E3-E28A8E210366}" srcId="{132716F1-F998-420E-9CDB-2DADCB7183A5}" destId="{DCA50EC8-BD29-4D74-A6BD-3E9FE0C29B8B}" srcOrd="1" destOrd="0" parTransId="{6F45595D-4A86-4035-AE1A-2773057CADB0}" sibTransId="{617CF67B-16AA-4CBF-860D-187ECF471109}"/>
    <dgm:cxn modelId="{CF951CB4-A2B1-42A0-95D0-32210B79F03C}" srcId="{132716F1-F998-420E-9CDB-2DADCB7183A5}" destId="{A8E95142-AAE7-4753-8FE1-D4785FB78453}" srcOrd="0" destOrd="0" parTransId="{E431F06E-79A7-4E2C-9127-178EEF4C524C}" sibTransId="{3609FE27-E9BA-4997-B366-703D53D6B8BF}"/>
    <dgm:cxn modelId="{65A1680C-4441-499D-BE97-89747A4E016F}" type="presParOf" srcId="{F6A1B06A-9B0B-426E-8F30-BB0D9A40D197}" destId="{4693862E-1F8C-4DAE-86D8-25339358902B}" srcOrd="0" destOrd="0" presId="urn:microsoft.com/office/officeart/2005/8/layout/default"/>
    <dgm:cxn modelId="{E5D3180D-0764-458A-B262-4EBF98AB6C65}" type="presParOf" srcId="{F6A1B06A-9B0B-426E-8F30-BB0D9A40D197}" destId="{C8F9DF87-3325-40FA-B445-C9E55E1D8CEB}" srcOrd="1" destOrd="0" presId="urn:microsoft.com/office/officeart/2005/8/layout/default"/>
    <dgm:cxn modelId="{34B90F2D-42F0-4330-990B-0821D7A243E1}" type="presParOf" srcId="{F6A1B06A-9B0B-426E-8F30-BB0D9A40D197}" destId="{427CC605-7881-4E23-A680-659E378F5389}" srcOrd="2" destOrd="0" presId="urn:microsoft.com/office/officeart/2005/8/layout/default"/>
    <dgm:cxn modelId="{DA6D3D3E-7877-4915-83B2-C3C2B718981E}" type="presParOf" srcId="{F6A1B06A-9B0B-426E-8F30-BB0D9A40D197}" destId="{5D13194D-23E6-4535-972D-5BF2A7BA5921}" srcOrd="3" destOrd="0" presId="urn:microsoft.com/office/officeart/2005/8/layout/default"/>
    <dgm:cxn modelId="{3F7C81CA-7BE8-4682-8D57-DA11C2CB0305}" type="presParOf" srcId="{F6A1B06A-9B0B-426E-8F30-BB0D9A40D197}" destId="{BDCDB286-1674-48A0-BF6B-3FA01B18277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2E0307-37F7-49A8-8A25-85B9990D2370}">
      <dsp:nvSpPr>
        <dsp:cNvPr id="0" name=""/>
        <dsp:cNvSpPr/>
      </dsp:nvSpPr>
      <dsp:spPr>
        <a:xfrm>
          <a:off x="0" y="433744"/>
          <a:ext cx="8363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A8CC-1603-4EBC-859C-CF8D0A173D24}">
      <dsp:nvSpPr>
        <dsp:cNvPr id="0" name=""/>
        <dsp:cNvSpPr/>
      </dsp:nvSpPr>
      <dsp:spPr>
        <a:xfrm>
          <a:off x="418163" y="79504"/>
          <a:ext cx="5854290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Нарушение  ОДА - 80%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163" y="79504"/>
        <a:ext cx="5854290" cy="708480"/>
      </dsp:txXfrm>
    </dsp:sp>
    <dsp:sp modelId="{D1C202F1-555E-4E2F-A5A4-7CC118223623}">
      <dsp:nvSpPr>
        <dsp:cNvPr id="0" name=""/>
        <dsp:cNvSpPr/>
      </dsp:nvSpPr>
      <dsp:spPr>
        <a:xfrm>
          <a:off x="0" y="1522384"/>
          <a:ext cx="8363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BF73E-DB1C-46D8-B07F-6801B961FAFA}">
      <dsp:nvSpPr>
        <dsp:cNvPr id="0" name=""/>
        <dsp:cNvSpPr/>
      </dsp:nvSpPr>
      <dsp:spPr>
        <a:xfrm>
          <a:off x="418163" y="1168144"/>
          <a:ext cx="5854290" cy="70848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Нарушение  зрения -30%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163" y="1168144"/>
        <a:ext cx="5854290" cy="708480"/>
      </dsp:txXfrm>
    </dsp:sp>
    <dsp:sp modelId="{117DA7F0-77FB-428A-AEE6-02A8D041E36B}">
      <dsp:nvSpPr>
        <dsp:cNvPr id="0" name=""/>
        <dsp:cNvSpPr/>
      </dsp:nvSpPr>
      <dsp:spPr>
        <a:xfrm>
          <a:off x="0" y="2611024"/>
          <a:ext cx="8363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9FCE9-7A54-4FD7-A8AD-11AFB39FAB2F}">
      <dsp:nvSpPr>
        <dsp:cNvPr id="0" name=""/>
        <dsp:cNvSpPr/>
      </dsp:nvSpPr>
      <dsp:spPr>
        <a:xfrm>
          <a:off x="418163" y="2256784"/>
          <a:ext cx="5854290" cy="7084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Гиперактивность -30%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163" y="2256784"/>
        <a:ext cx="5854290" cy="708480"/>
      </dsp:txXfrm>
    </dsp:sp>
    <dsp:sp modelId="{85F43985-006D-416D-872D-475C1042B2FA}">
      <dsp:nvSpPr>
        <dsp:cNvPr id="0" name=""/>
        <dsp:cNvSpPr/>
      </dsp:nvSpPr>
      <dsp:spPr>
        <a:xfrm>
          <a:off x="0" y="3699664"/>
          <a:ext cx="8363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AA1E-E860-4D68-B2DF-E8CD0A63DFB4}">
      <dsp:nvSpPr>
        <dsp:cNvPr id="0" name=""/>
        <dsp:cNvSpPr/>
      </dsp:nvSpPr>
      <dsp:spPr>
        <a:xfrm>
          <a:off x="418163" y="3345424"/>
          <a:ext cx="5854290" cy="70848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Ожирение – 12%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163" y="3345424"/>
        <a:ext cx="5854290" cy="708480"/>
      </dsp:txXfrm>
    </dsp:sp>
    <dsp:sp modelId="{E2B7885C-3F82-4A92-AFBC-599E10741614}">
      <dsp:nvSpPr>
        <dsp:cNvPr id="0" name=""/>
        <dsp:cNvSpPr/>
      </dsp:nvSpPr>
      <dsp:spPr>
        <a:xfrm>
          <a:off x="0" y="4788303"/>
          <a:ext cx="83632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987F-7397-4E6A-B350-40089A4C3E78}">
      <dsp:nvSpPr>
        <dsp:cNvPr id="0" name=""/>
        <dsp:cNvSpPr/>
      </dsp:nvSpPr>
      <dsp:spPr>
        <a:xfrm>
          <a:off x="418163" y="4434063"/>
          <a:ext cx="5854290" cy="7084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Соматическая ослабленность (ЧБД) 36%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8163" y="4434063"/>
        <a:ext cx="5854290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8E29D-B044-4440-84B3-9A9D8F8B5212}">
      <dsp:nvSpPr>
        <dsp:cNvPr id="0" name=""/>
        <dsp:cNvSpPr/>
      </dsp:nvSpPr>
      <dsp:spPr>
        <a:xfrm rot="5400000">
          <a:off x="5363694" y="-2195487"/>
          <a:ext cx="842521" cy="54446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Самурай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Воздушное кенгуру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63694" y="-2195487"/>
        <a:ext cx="842521" cy="5444664"/>
      </dsp:txXfrm>
    </dsp:sp>
    <dsp:sp modelId="{9C0EB3D7-76ED-4DED-B386-1472091033B2}">
      <dsp:nvSpPr>
        <dsp:cNvPr id="0" name=""/>
        <dsp:cNvSpPr/>
      </dsp:nvSpPr>
      <dsp:spPr>
        <a:xfrm>
          <a:off x="0" y="268"/>
          <a:ext cx="3062623" cy="1053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Игры на дыхание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8"/>
        <a:ext cx="3062623" cy="1053152"/>
      </dsp:txXfrm>
    </dsp:sp>
    <dsp:sp modelId="{D437A53C-6DC3-4CBF-ACA1-303CC9F7ABAC}">
      <dsp:nvSpPr>
        <dsp:cNvPr id="0" name=""/>
        <dsp:cNvSpPr/>
      </dsp:nvSpPr>
      <dsp:spPr>
        <a:xfrm rot="5400000">
          <a:off x="5363694" y="-1089678"/>
          <a:ext cx="842521" cy="544466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Старый дед в деревне жил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Тихо в саду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63694" y="-1089678"/>
        <a:ext cx="842521" cy="5444664"/>
      </dsp:txXfrm>
    </dsp:sp>
    <dsp:sp modelId="{DCD8B02F-AA66-44BD-BCEB-E528B4D828CC}">
      <dsp:nvSpPr>
        <dsp:cNvPr id="0" name=""/>
        <dsp:cNvSpPr/>
      </dsp:nvSpPr>
      <dsp:spPr>
        <a:xfrm>
          <a:off x="0" y="1106078"/>
          <a:ext cx="3062623" cy="1053152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Игры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распевалки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06078"/>
        <a:ext cx="3062623" cy="1053152"/>
      </dsp:txXfrm>
    </dsp:sp>
    <dsp:sp modelId="{BC7E7250-BE0B-41B0-9909-BD92691DB9A6}">
      <dsp:nvSpPr>
        <dsp:cNvPr id="0" name=""/>
        <dsp:cNvSpPr/>
      </dsp:nvSpPr>
      <dsp:spPr>
        <a:xfrm rot="5400000">
          <a:off x="5156641" y="1071180"/>
          <a:ext cx="1120840" cy="557805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Фитбол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Хитрая лиса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С кочки на кочку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5156641" y="1071180"/>
        <a:ext cx="1120840" cy="5578051"/>
      </dsp:txXfrm>
    </dsp:sp>
    <dsp:sp modelId="{7AF6CEBA-5F10-4A87-AD82-0CAE6C3CF632}">
      <dsp:nvSpPr>
        <dsp:cNvPr id="0" name=""/>
        <dsp:cNvSpPr/>
      </dsp:nvSpPr>
      <dsp:spPr>
        <a:xfrm>
          <a:off x="0" y="2245731"/>
          <a:ext cx="2928035" cy="105315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Логоритмические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игры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45731"/>
        <a:ext cx="2928035" cy="1053152"/>
      </dsp:txXfrm>
    </dsp:sp>
    <dsp:sp modelId="{62556BC9-9166-4D4B-8822-ACADBACB9867}">
      <dsp:nvSpPr>
        <dsp:cNvPr id="0" name=""/>
        <dsp:cNvSpPr/>
      </dsp:nvSpPr>
      <dsp:spPr>
        <a:xfrm>
          <a:off x="0" y="3385385"/>
          <a:ext cx="3062623" cy="1053152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Игры на развитие пространственного 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гнозиса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85385"/>
        <a:ext cx="3062623" cy="1053152"/>
      </dsp:txXfrm>
    </dsp:sp>
    <dsp:sp modelId="{00079148-C552-4FEC-90CF-E996A3FC7EF3}">
      <dsp:nvSpPr>
        <dsp:cNvPr id="0" name=""/>
        <dsp:cNvSpPr/>
      </dsp:nvSpPr>
      <dsp:spPr>
        <a:xfrm>
          <a:off x="0" y="4491195"/>
          <a:ext cx="3062623" cy="105315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Артикуляционные игры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91195"/>
        <a:ext cx="3062623" cy="1053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06451-C2CC-463C-8CE3-18881AD54499}">
      <dsp:nvSpPr>
        <dsp:cNvPr id="0" name=""/>
        <dsp:cNvSpPr/>
      </dsp:nvSpPr>
      <dsp:spPr>
        <a:xfrm>
          <a:off x="2571" y="417847"/>
          <a:ext cx="2507456" cy="9548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Игры на укрепление </a:t>
          </a:r>
          <a:r>
            <a:rPr lang="ru-RU" sz="1700" b="1" i="0" kern="1200" dirty="0" smtClean="0"/>
            <a:t>мышц спины </a:t>
          </a:r>
          <a:r>
            <a:rPr lang="ru-RU" sz="1700" b="1" kern="1200" dirty="0" smtClean="0"/>
            <a:t>и брюшного пресса</a:t>
          </a:r>
          <a:endParaRPr lang="ru-RU" sz="1700" kern="1200" dirty="0"/>
        </a:p>
      </dsp:txBody>
      <dsp:txXfrm>
        <a:off x="2571" y="417847"/>
        <a:ext cx="2507456" cy="954852"/>
      </dsp:txXfrm>
    </dsp:sp>
    <dsp:sp modelId="{13B5E448-E4B6-4241-B5A4-023D03A3837D}">
      <dsp:nvSpPr>
        <dsp:cNvPr id="0" name=""/>
        <dsp:cNvSpPr/>
      </dsp:nvSpPr>
      <dsp:spPr>
        <a:xfrm>
          <a:off x="2571" y="1372699"/>
          <a:ext cx="2507456" cy="28465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Рыбки и акулы"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"Морская фигура"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«Лежбол"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«Кораблики»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«Загрузи машину»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«Стирка»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«Русалочка»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«Кит»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«Медуза»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«Катамаран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571" y="1372699"/>
        <a:ext cx="2507456" cy="2846565"/>
      </dsp:txXfrm>
    </dsp:sp>
    <dsp:sp modelId="{E61531AC-2963-459B-903F-AB1E97C6CC98}">
      <dsp:nvSpPr>
        <dsp:cNvPr id="0" name=""/>
        <dsp:cNvSpPr/>
      </dsp:nvSpPr>
      <dsp:spPr>
        <a:xfrm>
          <a:off x="2861071" y="417847"/>
          <a:ext cx="2507456" cy="95485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Игры и упражнение для укрепления мышц стопы</a:t>
          </a:r>
          <a:endParaRPr lang="ru-RU" sz="1700" kern="1200" dirty="0"/>
        </a:p>
      </dsp:txBody>
      <dsp:txXfrm>
        <a:off x="2861071" y="417847"/>
        <a:ext cx="2507456" cy="954852"/>
      </dsp:txXfrm>
    </dsp:sp>
    <dsp:sp modelId="{95A55BED-0144-467F-B3CD-2C73E540544E}">
      <dsp:nvSpPr>
        <dsp:cNvPr id="0" name=""/>
        <dsp:cNvSpPr/>
      </dsp:nvSpPr>
      <dsp:spPr>
        <a:xfrm>
          <a:off x="2861071" y="1372699"/>
          <a:ext cx="2507456" cy="2846565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"Зебра"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"Цветочная поляна"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"Извилистая дорожка"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"Полоса препятствий"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Эстафета с палочкой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Эстафета "Построим лесенку"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Эстафета с машиной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61071" y="1372699"/>
        <a:ext cx="2507456" cy="2846565"/>
      </dsp:txXfrm>
    </dsp:sp>
    <dsp:sp modelId="{8F2EB4D5-26CE-4082-B73C-393D26818EF5}">
      <dsp:nvSpPr>
        <dsp:cNvPr id="0" name=""/>
        <dsp:cNvSpPr/>
      </dsp:nvSpPr>
      <dsp:spPr>
        <a:xfrm>
          <a:off x="5719571" y="417847"/>
          <a:ext cx="2507456" cy="9548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 стабилизацию мышечного тонуса</a:t>
          </a:r>
          <a:endParaRPr lang="ru-RU" sz="1700" kern="1200" dirty="0"/>
        </a:p>
      </dsp:txBody>
      <dsp:txXfrm>
        <a:off x="5719571" y="417847"/>
        <a:ext cx="2507456" cy="954852"/>
      </dsp:txXfrm>
    </dsp:sp>
    <dsp:sp modelId="{5928C9B3-6B15-4927-9B0A-45CF103117A4}">
      <dsp:nvSpPr>
        <dsp:cNvPr id="0" name=""/>
        <dsp:cNvSpPr/>
      </dsp:nvSpPr>
      <dsp:spPr>
        <a:xfrm>
          <a:off x="5719571" y="1372699"/>
          <a:ext cx="2507456" cy="28465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Огонь и лед» 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«Тряпичные -деревянные куклы»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«Стираем белье»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«Пляж»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«Ковер-самолет» 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«Шалтай –болтай»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«Марионетки»</a:t>
          </a:r>
          <a:endParaRPr lang="ru-RU" sz="17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719571" y="1372699"/>
        <a:ext cx="2507456" cy="28465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1FA8A-3451-4B97-968A-C9E1588EEDE7}">
      <dsp:nvSpPr>
        <dsp:cNvPr id="0" name=""/>
        <dsp:cNvSpPr/>
      </dsp:nvSpPr>
      <dsp:spPr>
        <a:xfrm>
          <a:off x="0" y="0"/>
          <a:ext cx="8496944" cy="236546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290646-64C5-4DAF-845D-6276028597CF}">
      <dsp:nvSpPr>
        <dsp:cNvPr id="0" name=""/>
        <dsp:cNvSpPr/>
      </dsp:nvSpPr>
      <dsp:spPr>
        <a:xfrm>
          <a:off x="254908" y="315395"/>
          <a:ext cx="2495977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D65B9C-92B4-4C9B-B4FC-B9585FE9D1CB}">
      <dsp:nvSpPr>
        <dsp:cNvPr id="0" name=""/>
        <dsp:cNvSpPr/>
      </dsp:nvSpPr>
      <dsp:spPr>
        <a:xfrm rot="10800000">
          <a:off x="254908" y="2365462"/>
          <a:ext cx="2495977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Игры в бассейне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54908" y="2365462"/>
        <a:ext cx="2495977" cy="2891121"/>
      </dsp:txXfrm>
    </dsp:sp>
    <dsp:sp modelId="{95A3AF59-B45B-4EAC-8AE4-2481587FC4F4}">
      <dsp:nvSpPr>
        <dsp:cNvPr id="0" name=""/>
        <dsp:cNvSpPr/>
      </dsp:nvSpPr>
      <dsp:spPr>
        <a:xfrm>
          <a:off x="3000483" y="315395"/>
          <a:ext cx="2495977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F5C0C9-9321-4A37-9128-E07D5A65E0B8}">
      <dsp:nvSpPr>
        <dsp:cNvPr id="0" name=""/>
        <dsp:cNvSpPr/>
      </dsp:nvSpPr>
      <dsp:spPr>
        <a:xfrm rot="10800000">
          <a:off x="3000483" y="2365462"/>
          <a:ext cx="2495977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Игры с водой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10800000">
        <a:off x="3000483" y="2365462"/>
        <a:ext cx="2495977" cy="2891121"/>
      </dsp:txXfrm>
    </dsp:sp>
    <dsp:sp modelId="{46F354FB-393D-4DAD-AF63-6549FEAD48CF}">
      <dsp:nvSpPr>
        <dsp:cNvPr id="0" name=""/>
        <dsp:cNvSpPr/>
      </dsp:nvSpPr>
      <dsp:spPr>
        <a:xfrm>
          <a:off x="5746058" y="315395"/>
          <a:ext cx="2495977" cy="173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58AEED-DF4B-48B1-9835-51B00C1407A0}">
      <dsp:nvSpPr>
        <dsp:cNvPr id="0" name=""/>
        <dsp:cNvSpPr/>
      </dsp:nvSpPr>
      <dsp:spPr>
        <a:xfrm rot="10800000">
          <a:off x="5746058" y="2365462"/>
          <a:ext cx="2495977" cy="28911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Снежные забавы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746058" y="2365462"/>
        <a:ext cx="2495977" cy="28911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2C1A2-DD1B-41B9-8E84-A6FEA532F849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1677-F0A9-4276-A769-81E8E81C0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gra.okrlib.ru/upload/iblock/444/%D0%97%D0%9E%D0%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1388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1052736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Здоровый образ </a:t>
            </a:r>
            <a:endParaRPr lang="ru-RU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 образ 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жизни,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направленный на профилактику болезней и укрепление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5892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Смирнова Ольга Анатольевна, воспитатель, МДОУ центр развития ребёнка –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 20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Коррекция эмоционально-волевой сферы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Циклограмма  использования подвижных игр на февраль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1268759"/>
          <a:ext cx="8448601" cy="5085311"/>
        </p:xfrm>
        <a:graphic>
          <a:graphicData uri="http://schemas.openxmlformats.org/drawingml/2006/table">
            <a:tbl>
              <a:tblPr/>
              <a:tblGrid>
                <a:gridCol w="377119"/>
                <a:gridCol w="1790742"/>
                <a:gridCol w="2055868"/>
                <a:gridCol w="2112436"/>
                <a:gridCol w="2112436"/>
              </a:tblGrid>
              <a:tr h="195381">
                <a:tc gridSpan="2">
                  <a:txBody>
                    <a:bodyPr/>
                    <a:lstStyle/>
                    <a:p>
                      <a:pPr marL="340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IY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6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вальгусная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установка стоп)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«Извилистая дорожка»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(прыжки, метание)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С кочки на кочку»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(осанка)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«Лежбол»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(прыжки, метание)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Удочка»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(глаза)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Сосчитай и выполни»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(прыжки, метание)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Не оставайся на полу»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(речь)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«Самурай»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(прыжки, метание)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Весёлые лягушки»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формирование представлений о ЗОЖ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 Умные часы»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(бег, лазанье)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«Охотники и зайцы»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формирование представлений о ЗОЖ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Водопад здоровья»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(бег, лазанье)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Пожарные на учении»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формирование представлений о ЗОЖ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(бег, лазанье)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«Мы весёлые ребята»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формирование представлений о ЗОЖ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(бег, лазанье)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Путешествие по лабиринту»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профилактику болезней и закаливание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«Кто быстрей слепит снежки»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(ходьба, равновесие)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«Будь внимателен»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профилактику болезней и закаливание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Пока не растаял лёд»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(ходьба, равновесие)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Странные птицы»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профилактику болезней и закаливание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«Зимний хоровод»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(ходьба, равновесие)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Маленькие змейки»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на профилактику болезней и закаливание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Раз снежинка, два снежинка»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(ходьба, равновесие)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«Спаси зайчат»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52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«Городки»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 ползанье)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«Пастух и стадо»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«Городки»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(ползанье)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Мыши в кладовой»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«Городки»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(катание)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В цель»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«Городки»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(катание)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«Боулинг»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90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 (снятие мышечного тонуса)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«Шалтай-балтай»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(бросание и ловля)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«Школа мяча»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(эмоц.волев.сфера)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Боевые петушки»,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(бросание и ловля)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Лови мяч»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(снятие мышечного тонуса)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«Пингвины»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(бросание и ловля)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Ну-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отними»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Коррекционная игра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волев.сфера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Бабка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Ёжка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ОВД (бросание и ловля)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Весёлая картошка»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3456384" cy="274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51920" y="62068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охраны и укрепления физического и психического здоровья детей,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 числе их эмоционального благополучия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55679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обеспечения равных возможностей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том числе ограниченных возможностей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64502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обеспечения вариативности и разнообразия содержания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 и организационных форм дошкольного образования, возможности формирования Программ различной направленности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потребностей, способностей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состояния здоровья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8864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040" y="47971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обеспечения психолого-педагогической поддержки семьи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повышения компетентности родителей (законных представителей)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вопросах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и образования,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охраны и укрепления здоровья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Сопутствующий диагноз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3632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260648"/>
            <a:ext cx="3816424" cy="1700808"/>
          </a:xfrm>
          <a:prstGeom prst="snip2DiagRect">
            <a:avLst>
              <a:gd name="adj1" fmla="val 0"/>
              <a:gd name="adj2" fmla="val 36203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Коррекция нарушений и профилактика заболеваний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004048" y="332656"/>
            <a:ext cx="3816424" cy="1440160"/>
          </a:xfrm>
          <a:prstGeom prst="snip2DiagRect">
            <a:avLst>
              <a:gd name="adj1" fmla="val 37570"/>
              <a:gd name="adj2" fmla="val 0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о ЗОЖ (режим дня, здоровое питание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23528" y="5085184"/>
            <a:ext cx="3816424" cy="1440160"/>
          </a:xfrm>
          <a:prstGeom prst="snip2DiagRect">
            <a:avLst>
              <a:gd name="adj1" fmla="val 0"/>
              <a:gd name="adj2" fmla="val 36203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 формирование ДН и ОВД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076056" y="5085184"/>
            <a:ext cx="3816424" cy="1440160"/>
          </a:xfrm>
          <a:prstGeom prst="snip2DiagRect">
            <a:avLst>
              <a:gd name="adj1" fmla="val 37570"/>
              <a:gd name="adj2" fmla="val 0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Становление  эмоционально-волевой сферы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3323">
            <a:off x="7495180" y="2032727"/>
            <a:ext cx="1477963" cy="137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5616">
            <a:off x="6588224" y="3284984"/>
            <a:ext cx="1322628" cy="1265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2455901" cy="2400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0838" y="1262063"/>
            <a:ext cx="3362325" cy="4333875"/>
          </a:xfrm>
          <a:prstGeom prst="dodecagon">
            <a:avLst/>
          </a:prstGeom>
          <a:ln w="76200" cap="rnd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vvaulsh.ru/e107_files/public/211_zdoroviy___87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491811" cy="2633489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260648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188640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332656"/>
            <a:ext cx="2232248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Игры, игровые упражнения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844824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2708920"/>
            <a:ext cx="2520280" cy="216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Физкультминутки, динамические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паузы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124744"/>
            <a:ext cx="2232248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Закаливающие мероприятия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2492896"/>
            <a:ext cx="2160240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Развлечения, праздники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4077072"/>
            <a:ext cx="28803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013176"/>
            <a:ext cx="28803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3808" y="908720"/>
            <a:ext cx="324036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ИКТ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4149080"/>
            <a:ext cx="3240360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мультфильмов, познавательных роликов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224" y="5229200"/>
            <a:ext cx="223224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Разные виды гимнастики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5976" y="6021288"/>
            <a:ext cx="345638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Походы, игры-путешествия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5805264"/>
            <a:ext cx="345638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иммунопрофилактика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Логопедические игры</a:t>
            </a:r>
            <a:endParaRPr lang="ru-RU" sz="4800" b="1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507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419872" y="3284984"/>
            <a:ext cx="5544616" cy="871601"/>
            <a:chOff x="2962656" y="3556995"/>
            <a:chExt cx="5266944" cy="871601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5160327" y="1359324"/>
              <a:ext cx="871601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962656" y="3599543"/>
              <a:ext cx="5224396" cy="786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300" kern="1200" dirty="0" smtClean="0">
                  <a:latin typeface="Times New Roman" pitchFamily="18" charset="0"/>
                  <a:cs typeface="Times New Roman" pitchFamily="18" charset="0"/>
                </a:rPr>
                <a:t>С музыкальным сопровождением</a:t>
              </a:r>
              <a:endParaRPr lang="ru-RU" sz="23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300" kern="1200" dirty="0" smtClean="0">
                  <a:latin typeface="Times New Roman" pitchFamily="18" charset="0"/>
                  <a:cs typeface="Times New Roman" pitchFamily="18" charset="0"/>
                </a:rPr>
                <a:t>Без музыкального сопровождения</a:t>
              </a:r>
              <a:endParaRPr lang="ru-RU" sz="2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19872" y="5373216"/>
            <a:ext cx="5544616" cy="1296144"/>
            <a:chOff x="2962656" y="3440782"/>
            <a:chExt cx="5266944" cy="987814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5160327" y="1359324"/>
              <a:ext cx="871601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962656" y="3440782"/>
              <a:ext cx="5224396" cy="786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С применением нетрадиционного оборудования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Стихи руками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Медведь и пчелы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Автомобили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300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0"/>
            </a:schemeClr>
          </a:solidFill>
          <a:ln w="508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на коррекцию ОДА (ортопедические)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2852936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Закаливающие игры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на коррекцию зрения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816</Words>
  <Application>Microsoft Office PowerPoint</Application>
  <PresentationFormat>Экран (4:3)</PresentationFormat>
  <Paragraphs>202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Сопутствующий диагноз</vt:lpstr>
      <vt:lpstr>Слайд 4</vt:lpstr>
      <vt:lpstr>Слайд 5</vt:lpstr>
      <vt:lpstr>Логопедические игры</vt:lpstr>
      <vt:lpstr>  Игры на коррекцию ОДА (ортопедические)  </vt:lpstr>
      <vt:lpstr>Слайд 8</vt:lpstr>
      <vt:lpstr> Игры на коррекцию зрения </vt:lpstr>
      <vt:lpstr>Коррекция эмоционально-волевой сферы</vt:lpstr>
      <vt:lpstr>Циклограмма  использования подвижных игр на февраль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Admins</dc:creator>
  <cp:lastModifiedBy>Admins</cp:lastModifiedBy>
  <cp:revision>128</cp:revision>
  <dcterms:created xsi:type="dcterms:W3CDTF">2016-02-12T15:16:21Z</dcterms:created>
  <dcterms:modified xsi:type="dcterms:W3CDTF">2018-08-19T07:32:26Z</dcterms:modified>
</cp:coreProperties>
</file>