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63" r:id="rId6"/>
    <p:sldId id="266" r:id="rId7"/>
    <p:sldId id="259" r:id="rId8"/>
    <p:sldId id="260" r:id="rId9"/>
    <p:sldId id="265" r:id="rId10"/>
    <p:sldId id="261" r:id="rId11"/>
    <p:sldId id="262" r:id="rId12"/>
    <p:sldId id="264" r:id="rId13"/>
    <p:sldId id="269" r:id="rId14"/>
    <p:sldId id="270" r:id="rId15"/>
    <p:sldId id="26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CCE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97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CC90D-C27A-479C-90AE-04DA9FCA50C4}" type="datetimeFigureOut">
              <a:rPr lang="ru-RU" smtClean="0"/>
              <a:pPr/>
              <a:t>19.08.2018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880A-5517-43D2-B353-7586F4B1E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CC90D-C27A-479C-90AE-04DA9FCA50C4}" type="datetimeFigureOut">
              <a:rPr lang="ru-RU" smtClean="0"/>
              <a:pPr/>
              <a:t>19.08.2018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880A-5517-43D2-B353-7586F4B1E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CC90D-C27A-479C-90AE-04DA9FCA50C4}" type="datetimeFigureOut">
              <a:rPr lang="ru-RU" smtClean="0"/>
              <a:pPr/>
              <a:t>19.08.2018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880A-5517-43D2-B353-7586F4B1E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CC90D-C27A-479C-90AE-04DA9FCA50C4}" type="datetimeFigureOut">
              <a:rPr lang="ru-RU" smtClean="0"/>
              <a:pPr/>
              <a:t>19.08.2018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880A-5517-43D2-B353-7586F4B1E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CC90D-C27A-479C-90AE-04DA9FCA50C4}" type="datetimeFigureOut">
              <a:rPr lang="ru-RU" smtClean="0"/>
              <a:pPr/>
              <a:t>19.08.2018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880A-5517-43D2-B353-7586F4B1E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CC90D-C27A-479C-90AE-04DA9FCA50C4}" type="datetimeFigureOut">
              <a:rPr lang="ru-RU" smtClean="0"/>
              <a:pPr/>
              <a:t>19.08.2018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880A-5517-43D2-B353-7586F4B1E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CC90D-C27A-479C-90AE-04DA9FCA50C4}" type="datetimeFigureOut">
              <a:rPr lang="ru-RU" smtClean="0"/>
              <a:pPr/>
              <a:t>19.08.2018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880A-5517-43D2-B353-7586F4B1E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CC90D-C27A-479C-90AE-04DA9FCA50C4}" type="datetimeFigureOut">
              <a:rPr lang="ru-RU" smtClean="0"/>
              <a:pPr/>
              <a:t>19.08.2018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880A-5517-43D2-B353-7586F4B1E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CC90D-C27A-479C-90AE-04DA9FCA50C4}" type="datetimeFigureOut">
              <a:rPr lang="ru-RU" smtClean="0"/>
              <a:pPr/>
              <a:t>19.08.2018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880A-5517-43D2-B353-7586F4B1E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CC90D-C27A-479C-90AE-04DA9FCA50C4}" type="datetimeFigureOut">
              <a:rPr lang="ru-RU" smtClean="0"/>
              <a:pPr/>
              <a:t>19.08.2018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880A-5517-43D2-B353-7586F4B1E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CC90D-C27A-479C-90AE-04DA9FCA50C4}" type="datetimeFigureOut">
              <a:rPr lang="ru-RU" smtClean="0"/>
              <a:pPr/>
              <a:t>19.08.2018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880A-5517-43D2-B353-7586F4B1E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CC90D-C27A-479C-90AE-04DA9FCA50C4}" type="datetimeFigureOut">
              <a:rPr lang="ru-RU" smtClean="0"/>
              <a:pPr/>
              <a:t>19.08.2018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A880A-5517-43D2-B353-7586F4B1E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9512" y="404664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</a:t>
            </a:r>
          </a:p>
          <a:p>
            <a:pPr algn="ctr"/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ЦЕНТР РАЗВИТИЯ РЕБЕНКА – ДЕТСКИЙ САД № 20 </a:t>
            </a:r>
            <a:endParaRPr lang="ru-RU" sz="16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9832" y="616530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ЗЛОВАЯ</a:t>
            </a:r>
            <a:endParaRPr lang="ru-RU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836712"/>
            <a:ext cx="2827040" cy="21202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725144"/>
            <a:ext cx="2592288" cy="19442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652120" y="1124744"/>
            <a:ext cx="349188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С 9 по 13 февраля в детском саду проводилась неделя </a:t>
            </a:r>
            <a:r>
              <a:rPr lang="ru-RU" sz="1400" b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военно</a:t>
            </a:r>
            <a:r>
              <a:rPr lang="ru-RU" sz="14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–патриотической игры, целью которой являлась расширение знаний и представление детей о российской армии, военных профессиях, о почетной обязанности защищать Родину, охранять её спокойствие и безопасность.</a:t>
            </a:r>
          </a:p>
          <a:p>
            <a:r>
              <a:rPr lang="ru-RU" sz="14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 возрастных группах проведены такие игры как: «Пограничный дозор», «Моряки», «Летчики», «Десантники». Воспитателями детского сада создан </a:t>
            </a:r>
            <a:r>
              <a:rPr lang="ru-RU" sz="1400" b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фотоколлаж</a:t>
            </a:r>
            <a:r>
              <a:rPr lang="ru-RU" sz="14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по сюжетам данных игр. Дети получили массу удовольствия, обогатили свои представления о службе в российской армии, заложили базисные основы взаимовыручки </a:t>
            </a:r>
            <a:r>
              <a:rPr lang="ru-RU" sz="1400" b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взаимоподдержки</a:t>
            </a:r>
            <a:r>
              <a:rPr lang="ru-RU" sz="14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чувство единения.</a:t>
            </a:r>
            <a:endParaRPr lang="ru-RU" sz="14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2708920"/>
            <a:ext cx="2471936" cy="20162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135396"/>
            <a:ext cx="9324528" cy="699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3835152" cy="2876364"/>
          </a:xfrm>
          <a:prstGeom prst="roundRect">
            <a:avLst>
              <a:gd name="adj" fmla="val 16667"/>
            </a:avLst>
          </a:prstGeom>
          <a:ln w="76200">
            <a:solidFill>
              <a:schemeClr val="accent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3573016"/>
            <a:ext cx="3960440" cy="2808312"/>
          </a:xfrm>
          <a:prstGeom prst="roundRect">
            <a:avLst>
              <a:gd name="adj" fmla="val 16667"/>
            </a:avLst>
          </a:prstGeom>
          <a:ln w="76200">
            <a:solidFill>
              <a:schemeClr val="accent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4572000" y="548680"/>
            <a:ext cx="41764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800000"/>
                </a:solidFill>
                <a:latin typeface="Arial Narrow" pitchFamily="34" charset="0"/>
              </a:rPr>
              <a:t>С 15 февраля по 23 февраля в учреждении прошёл конкурс стенгазет «Мой папа Солдат»,  папы детского сада активно приняли участие в мероприятии: приносили свои армейские альбомы, фотографии, рассказы о своей армейской жизни. Педагоги постарались сделать газеты яркими, праздничными. Дети с гордостью рассказывали о своих отцах.</a:t>
            </a:r>
            <a:endParaRPr lang="ru-RU" b="1" dirty="0">
              <a:solidFill>
                <a:srgbClr val="80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67744" y="83671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907704" y="620688"/>
            <a:ext cx="69847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30238" algn="just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преддверии празднования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дня Победы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детей знакомили с различными видами войск. 19 марта 2015 года отмечался профессиональный праздник моряков-подводников.</a:t>
            </a:r>
          </a:p>
          <a:p>
            <a:pPr indent="630238" algn="just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Военно-морской флот России является одной из важнейших частей вооруженных сил страны, а подводный флот всегда занимал в нем особое место.</a:t>
            </a:r>
          </a:p>
          <a:p>
            <a:pPr indent="630238" algn="just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Подводники всегда справедливо считались элитой флота.</a:t>
            </a:r>
          </a:p>
          <a:p>
            <a:pPr indent="630238" algn="just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рамках празднования в этот день было проведено спортивное развлечение «Моряки – подводники». Дети подготовительной группы двумя командами:</a:t>
            </a:r>
          </a:p>
          <a:p>
            <a:pPr indent="630238" algn="just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-Девятый вал</a:t>
            </a:r>
          </a:p>
          <a:p>
            <a:pPr indent="630238" algn="just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-Алые паруса</a:t>
            </a:r>
          </a:p>
          <a:p>
            <a:pPr indent="630238" algn="just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Соревновались в ловкости, смелости, быстроте, внимании. Все участники по окончании праздника получили дипломы и маленькие сувениры.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4437111"/>
            <a:ext cx="3002158" cy="21086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437112"/>
            <a:ext cx="2952328" cy="20908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135396"/>
            <a:ext cx="9324528" cy="699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923928" y="404664"/>
            <a:ext cx="482453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Вместе живут на огромной планете</a:t>
            </a:r>
          </a:p>
          <a:p>
            <a:r>
              <a:rPr lang="ru-RU" sz="16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Разные взрослые, разные дети.</a:t>
            </a:r>
          </a:p>
          <a:p>
            <a:r>
              <a:rPr lang="ru-RU" sz="16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Внешностью разные и цветом кожи,</a:t>
            </a:r>
          </a:p>
          <a:p>
            <a:r>
              <a:rPr lang="ru-RU" sz="16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Но, безусловно, мы в чём-то похожи!</a:t>
            </a:r>
          </a:p>
          <a:p>
            <a:r>
              <a:rPr lang="ru-RU" sz="16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Всем нам счастливыми хочется быть,</a:t>
            </a:r>
          </a:p>
          <a:p>
            <a:r>
              <a:rPr lang="ru-RU" sz="16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Новые звёзды на небе открыть</a:t>
            </a:r>
            <a:r>
              <a:rPr lang="ru-RU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0688"/>
            <a:ext cx="2951989" cy="22139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068960"/>
            <a:ext cx="2880320" cy="21647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3717032"/>
            <a:ext cx="3528392" cy="23812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3707904" y="213285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27 февраля в нашем ДОУ педагогами старших групп было проведено развлечение «Дружат дети на планете!». Мероприятие было посвящено теме Мира, толерантности.</a:t>
            </a:r>
            <a:endParaRPr lang="ru-RU" sz="16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76672"/>
            <a:ext cx="3672408" cy="2754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140968"/>
            <a:ext cx="3960440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220072" y="620688"/>
            <a:ext cx="35283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</a:rPr>
              <a:t>Тему Русского Солдата, его смекалки и находчивости ,маленькие артисты отразили в музыкальной сказке «Каша из топора в ходе театральной недели, проходившей в детском саду с 27 марта </a:t>
            </a:r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</a:rPr>
              <a:t>2018 </a:t>
            </a:r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</a:rPr>
              <a:t>г. </a:t>
            </a:r>
            <a:endParaRPr lang="ru-RU" sz="20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355976" y="548680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 нашем ДОУ </a:t>
            </a:r>
            <a:r>
              <a:rPr lang="ru-RU" sz="16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15</a:t>
            </a:r>
            <a:r>
              <a:rPr lang="ru-RU" sz="16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февраля начала действовать выставка военной техники, приуроченная к празднованию 70-летия Великой Победы. На этой выставке можно увидеть всю мощь российского оружия. Представлены не только заводские модели, но и изготовленные руками родителей и детей. На выставке размещены иллюстрации, фотографии, современного Российского военного транспорта. В ходе работы выставки дети познакомились с современным вооружением Российской армии, с сухопутными боевыми машинами, танками разного времени.</a:t>
            </a:r>
            <a:endParaRPr lang="ru-RU" sz="16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365104"/>
            <a:ext cx="4248472" cy="1808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F:\DCIM\100PHOTO\SAM_89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2924944"/>
            <a:ext cx="2592288" cy="1569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F:\DCIM\100PHOTO\SAM_90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404664"/>
            <a:ext cx="2956587" cy="2217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92696"/>
            <a:ext cx="345638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5" descr="F:\DCIM\100PHOTO\SAM_77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692696"/>
            <a:ext cx="3600400" cy="270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251520" y="3429000"/>
            <a:ext cx="49685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С 13 по 17 октября в саду прошёл ежегодный, ставший традиционным, конкурс «Венок поэту». В нём приняли участия воспитанники старшей и подготовительной к школе групп. В этом году он был посвящен 70 - </a:t>
            </a:r>
            <a:r>
              <a:rPr lang="ru-RU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летию</a:t>
            </a:r>
            <a:r>
              <a:rPr lang="ru-RU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Великой Победы. Дети декламировали стихи об армии, солдатах, победе в Великой Отечественной войне.</a:t>
            </a:r>
            <a:endParaRPr lang="ru-RU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692696"/>
            <a:ext cx="3683901" cy="22768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EC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764704"/>
            <a:ext cx="3672408" cy="26602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 cmpd="tri">
            <a:gradFill>
              <a:gsLst>
                <a:gs pos="0">
                  <a:schemeClr val="tx1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1700808"/>
            <a:ext cx="3323414" cy="24925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 cmpd="tri">
            <a:gradFill>
              <a:gsLst>
                <a:gs pos="0">
                  <a:schemeClr val="tx1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23528" y="4149080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Подготовка к  службе в армии, поднятие авторитета российского солдата начинается с детского сада. Папа первый наставник! Праздничные мероприятия , посвященные Дню Защитника Отечества , прошли с участием  пап, братьев, дедушек.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51520" y="260648"/>
            <a:ext cx="72362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 Narrow" pitchFamily="34" charset="0"/>
              </a:rPr>
              <a:t>14 декабря исполнилось 72 года со дня освобождения Узловой от немецко-фашистских захватчиков. Эта памятная дата органически связана с общими событиями Великой Отечественной войны: в 1941 г. фашистские войска разгромлены под Москвой, отброшены от стен Тулы.  Семьдесят лет назад наши части, развивая стремительное наступление, освободили много небольших населённых пунктов, среди которых и Узловая. В детском саду прошли открытые занятия, посвященные этому дню.</a:t>
            </a:r>
            <a:endParaRPr lang="ru-RU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078" name="Picture 6" descr="F:\DCIM\100PHOTO\SAM_81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564904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501008"/>
            <a:ext cx="4176464" cy="3085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764704"/>
            <a:ext cx="3384376" cy="25382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76672"/>
            <a:ext cx="3440212" cy="2580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429000"/>
            <a:ext cx="3528392" cy="2646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139952" y="3212976"/>
            <a:ext cx="46440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Arial Narrow" pitchFamily="34" charset="0"/>
              </a:rPr>
              <a:t>Российской воин бережет</a:t>
            </a:r>
          </a:p>
          <a:p>
            <a:r>
              <a:rPr lang="ru-RU" b="1" dirty="0" smtClean="0">
                <a:solidFill>
                  <a:srgbClr val="800000"/>
                </a:solidFill>
                <a:latin typeface="Arial Narrow" pitchFamily="34" charset="0"/>
              </a:rPr>
              <a:t> Родной страны покой и славу,</a:t>
            </a:r>
          </a:p>
          <a:p>
            <a:r>
              <a:rPr lang="ru-RU" b="1" dirty="0" smtClean="0">
                <a:solidFill>
                  <a:srgbClr val="800000"/>
                </a:solidFill>
                <a:latin typeface="Arial Narrow" pitchFamily="34" charset="0"/>
              </a:rPr>
              <a:t> Он на посту , и наш народ</a:t>
            </a:r>
          </a:p>
          <a:p>
            <a:r>
              <a:rPr lang="ru-RU" b="1" dirty="0" smtClean="0">
                <a:solidFill>
                  <a:srgbClr val="800000"/>
                </a:solidFill>
                <a:latin typeface="Arial Narrow" pitchFamily="34" charset="0"/>
              </a:rPr>
              <a:t> Гордится армией по праву. ..</a:t>
            </a:r>
          </a:p>
          <a:p>
            <a:r>
              <a:rPr lang="ru-RU" b="1" dirty="0" smtClean="0">
                <a:solidFill>
                  <a:srgbClr val="800000"/>
                </a:solidFill>
                <a:latin typeface="Arial Narrow" pitchFamily="34" charset="0"/>
              </a:rPr>
              <a:t>В канун праздника Дня Защитника Отечества в детском саду прошли занятия. На которых  дети познакомились с родами Российских войск , с видами военной техники.</a:t>
            </a:r>
            <a:endParaRPr lang="ru-RU" b="1" dirty="0">
              <a:solidFill>
                <a:srgbClr val="80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79512" y="548680"/>
            <a:ext cx="73803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 Narrow" pitchFamily="34" charset="0"/>
              </a:rPr>
              <a:t>14 декабря исполнилось </a:t>
            </a:r>
            <a:r>
              <a:rPr lang="ru-RU" b="1" dirty="0" smtClean="0">
                <a:solidFill>
                  <a:schemeClr val="bg1"/>
                </a:solidFill>
                <a:latin typeface="Arial Narrow" pitchFamily="34" charset="0"/>
              </a:rPr>
              <a:t>77 </a:t>
            </a:r>
            <a:r>
              <a:rPr lang="ru-RU" b="1" dirty="0" smtClean="0">
                <a:solidFill>
                  <a:schemeClr val="bg1"/>
                </a:solidFill>
                <a:latin typeface="Arial Narrow" pitchFamily="34" charset="0"/>
              </a:rPr>
              <a:t>года со дня освобождения Узловой от немецко-фашистских захватчиков. Эта памятная дата органически связана с общими событиями Великой Отечественной войны: в 1941 г. фашистские войска разгромлены под Москвой, отброшены от стен Тулы.  Семьдесят лет назад наши части, развивая стремительное наступление, освободили много небольших населённых пунктов, среди которых и Узловая. В детском саду прошли открытые занятия, посвященные этому дню.</a:t>
            </a:r>
            <a:endParaRPr lang="ru-RU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078" name="Picture 6" descr="F:\DCIM\100PHOTO\SAM_81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80928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772763"/>
            <a:ext cx="4176464" cy="3085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722</Words>
  <Application>Microsoft Office PowerPoint</Application>
  <PresentationFormat>Экран (4:3)</PresentationFormat>
  <Paragraphs>31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Admins</cp:lastModifiedBy>
  <cp:revision>5</cp:revision>
  <dcterms:created xsi:type="dcterms:W3CDTF">2015-04-24T17:30:11Z</dcterms:created>
  <dcterms:modified xsi:type="dcterms:W3CDTF">2018-08-19T07:40:47Z</dcterms:modified>
</cp:coreProperties>
</file>